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59" r:id="rId3"/>
  </p:sldMasterIdLst>
  <p:notesMasterIdLst>
    <p:notesMasterId r:id="rId6"/>
  </p:notesMasterIdLst>
  <p:handoutMasterIdLst>
    <p:handoutMasterId r:id="rId38"/>
  </p:handoutMasterIdLst>
  <p:sldIdLst>
    <p:sldId id="260" r:id="rId4"/>
    <p:sldId id="283" r:id="rId5"/>
    <p:sldId id="278" r:id="rId7"/>
    <p:sldId id="279" r:id="rId8"/>
    <p:sldId id="280" r:id="rId9"/>
    <p:sldId id="281" r:id="rId10"/>
    <p:sldId id="261" r:id="rId11"/>
    <p:sldId id="263" r:id="rId12"/>
    <p:sldId id="270" r:id="rId13"/>
    <p:sldId id="284" r:id="rId14"/>
    <p:sldId id="285" r:id="rId15"/>
    <p:sldId id="264" r:id="rId16"/>
    <p:sldId id="274" r:id="rId17"/>
    <p:sldId id="286" r:id="rId18"/>
    <p:sldId id="288" r:id="rId19"/>
    <p:sldId id="269" r:id="rId20"/>
    <p:sldId id="272" r:id="rId21"/>
    <p:sldId id="268" r:id="rId22"/>
    <p:sldId id="289" r:id="rId23"/>
    <p:sldId id="291" r:id="rId24"/>
    <p:sldId id="292" r:id="rId25"/>
    <p:sldId id="293" r:id="rId26"/>
    <p:sldId id="294" r:id="rId27"/>
    <p:sldId id="295" r:id="rId28"/>
    <p:sldId id="262" r:id="rId29"/>
    <p:sldId id="267" r:id="rId30"/>
    <p:sldId id="296" r:id="rId31"/>
    <p:sldId id="297" r:id="rId32"/>
    <p:sldId id="298" r:id="rId33"/>
    <p:sldId id="299" r:id="rId34"/>
    <p:sldId id="300" r:id="rId35"/>
    <p:sldId id="301" r:id="rId36"/>
    <p:sldId id="277" r:id="rId37"/>
  </p:sldIdLst>
  <p:sldSz cx="12192000" cy="6858000"/>
  <p:notesSz cx="6858000" cy="9144000"/>
  <p:embeddedFontLst>
    <p:embeddedFont>
      <p:font typeface="MiSans Normal" panose="00000500000000000000" pitchFamily="2" charset="-122"/>
      <p:regular r:id="rId42"/>
    </p:embeddedFont>
    <p:embeddedFont>
      <p:font typeface="思源宋体 CN Heavy" panose="02020900000000000000" pitchFamily="18" charset="-122"/>
      <p:bold r:id="rId43"/>
    </p:embeddedFont>
    <p:embeddedFont>
      <p:font typeface="思源宋体" panose="02020700000000000000" pitchFamily="34" charset="-120"/>
      <p:bold r:id="rId44"/>
    </p:embeddedFont>
    <p:embeddedFont>
      <p:font typeface="等线 Light" panose="02010600030101010101" charset="-122"/>
      <p:regular r:id="rId45"/>
    </p:embeddedFont>
    <p:embeddedFont>
      <p:font typeface="Calibri" panose="020F0502020204030204" charset="0"/>
      <p:regular r:id="rId46"/>
      <p:bold r:id="rId47"/>
      <p:italic r:id="rId48"/>
      <p:boldItalic r:id="rId49"/>
    </p:embeddedFont>
  </p:embeddedFontLst>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6" userDrawn="1">
          <p15:clr>
            <a:srgbClr val="A4A3A4"/>
          </p15:clr>
        </p15:guide>
        <p15:guide id="2" pos="3840" userDrawn="1">
          <p15:clr>
            <a:srgbClr val="A4A3A4"/>
          </p15:clr>
        </p15:guide>
        <p15:guide id="3" pos="7491" userDrawn="1">
          <p15:clr>
            <a:srgbClr val="A4A3A4"/>
          </p15:clr>
        </p15:guide>
        <p15:guide id="4" pos="256" userDrawn="1">
          <p15:clr>
            <a:srgbClr val="A4A3A4"/>
          </p15:clr>
        </p15:guide>
        <p15:guide id="5" orient="horz" pos="329" userDrawn="1">
          <p15:clr>
            <a:srgbClr val="A4A3A4"/>
          </p15:clr>
        </p15:guide>
        <p15:guide id="6" orient="horz" pos="806" userDrawn="1">
          <p15:clr>
            <a:srgbClr val="A4A3A4"/>
          </p15:clr>
        </p15:guide>
        <p15:guide id="7" orient="horz" pos="40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3537"/>
    <a:srgbClr val="417F54"/>
    <a:srgbClr val="7FC2B9"/>
    <a:srgbClr val="B8E9E3"/>
    <a:srgbClr val="91373F"/>
    <a:srgbClr val="AB353D"/>
    <a:srgbClr val="3D7F5D"/>
    <a:srgbClr val="AC313F"/>
    <a:srgbClr val="9E202E"/>
    <a:srgbClr val="4080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4" d="100"/>
          <a:sy n="104" d="100"/>
        </p:scale>
        <p:origin x="144" y="126"/>
      </p:cViewPr>
      <p:guideLst>
        <p:guide orient="horz" pos="2146"/>
        <p:guide pos="3840"/>
        <p:guide pos="7491"/>
        <p:guide pos="256"/>
        <p:guide orient="horz" pos="329"/>
        <p:guide orient="horz" pos="806"/>
        <p:guide orient="horz" pos="4048"/>
      </p:guideLst>
    </p:cSldViewPr>
  </p:slideViewPr>
  <p:notesTextViewPr>
    <p:cViewPr>
      <p:scale>
        <a:sx n="1" d="1"/>
        <a:sy n="1" d="1"/>
      </p:scale>
      <p:origin x="0" y="0"/>
    </p:cViewPr>
  </p:notesTextViewPr>
  <p:sorterViewPr>
    <p:cViewPr>
      <p:scale>
        <a:sx n="100" d="100"/>
        <a:sy n="100" d="100"/>
      </p:scale>
      <p:origin x="0" y="-24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0" Type="http://schemas.openxmlformats.org/officeDocument/2006/relationships/tags" Target="tags/tag205.xml"/><Relationship Id="rId5" Type="http://schemas.openxmlformats.org/officeDocument/2006/relationships/slide" Target="slides/slide2.xml"/><Relationship Id="rId49" Type="http://schemas.openxmlformats.org/officeDocument/2006/relationships/font" Target="fonts/font8.fntdata"/><Relationship Id="rId48" Type="http://schemas.openxmlformats.org/officeDocument/2006/relationships/font" Target="fonts/font7.fntdata"/><Relationship Id="rId47" Type="http://schemas.openxmlformats.org/officeDocument/2006/relationships/font" Target="fonts/font6.fntdata"/><Relationship Id="rId46" Type="http://schemas.openxmlformats.org/officeDocument/2006/relationships/font" Target="fonts/font5.fntdata"/><Relationship Id="rId45" Type="http://schemas.openxmlformats.org/officeDocument/2006/relationships/font" Target="fonts/font4.fntdata"/><Relationship Id="rId44" Type="http://schemas.openxmlformats.org/officeDocument/2006/relationships/font" Target="fonts/font3.fntdata"/><Relationship Id="rId43" Type="http://schemas.openxmlformats.org/officeDocument/2006/relationships/font" Target="fonts/font2.fntdata"/><Relationship Id="rId42" Type="http://schemas.openxmlformats.org/officeDocument/2006/relationships/font" Target="fonts/font1.fntdata"/><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MiSans Normal"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MiSans Normal" panose="00000500000000000000" pitchFamily="2" charset="-122"/>
              </a:rPr>
            </a:fld>
            <a:endParaRPr lang="zh-CN" altLang="en-US">
              <a:ea typeface="MiSans Normal"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MiSans Normal"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MiSans Normal" panose="00000500000000000000" pitchFamily="2" charset="-122"/>
              </a:rPr>
            </a:fld>
            <a:endParaRPr lang="zh-CN" altLang="en-US">
              <a:ea typeface="MiSans Normal"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MiSans Normal"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MiSans Normal" panose="00000500000000000000"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MiSans Normal"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MiSans Normal" panose="00000500000000000000"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iSans Normal" panose="00000500000000000000" pitchFamily="2" charset="-122"/>
        <a:cs typeface="+mn-cs"/>
      </a:defRPr>
    </a:lvl1pPr>
    <a:lvl2pPr marL="457200" algn="l" defTabSz="914400" rtl="0" eaLnBrk="1" latinLnBrk="0" hangingPunct="1">
      <a:defRPr sz="1200" kern="1200">
        <a:solidFill>
          <a:schemeClr val="tx1"/>
        </a:solidFill>
        <a:latin typeface="+mn-lt"/>
        <a:ea typeface="MiSans Normal" panose="00000500000000000000" pitchFamily="2" charset="-122"/>
        <a:cs typeface="+mn-cs"/>
      </a:defRPr>
    </a:lvl2pPr>
    <a:lvl3pPr marL="914400" algn="l" defTabSz="914400" rtl="0" eaLnBrk="1" latinLnBrk="0" hangingPunct="1">
      <a:defRPr sz="1200" kern="1200">
        <a:solidFill>
          <a:schemeClr val="tx1"/>
        </a:solidFill>
        <a:latin typeface="+mn-lt"/>
        <a:ea typeface="MiSans Normal" panose="00000500000000000000" pitchFamily="2" charset="-122"/>
        <a:cs typeface="+mn-cs"/>
      </a:defRPr>
    </a:lvl3pPr>
    <a:lvl4pPr marL="1371600" algn="l" defTabSz="914400" rtl="0" eaLnBrk="1" latinLnBrk="0" hangingPunct="1">
      <a:defRPr sz="1200" kern="1200">
        <a:solidFill>
          <a:schemeClr val="tx1"/>
        </a:solidFill>
        <a:latin typeface="+mn-lt"/>
        <a:ea typeface="MiSans Normal" panose="00000500000000000000" pitchFamily="2" charset="-122"/>
        <a:cs typeface="+mn-cs"/>
      </a:defRPr>
    </a:lvl4pPr>
    <a:lvl5pPr marL="1828800" algn="l" defTabSz="914400" rtl="0" eaLnBrk="1" latinLnBrk="0" hangingPunct="1">
      <a:defRPr sz="1200" kern="1200">
        <a:solidFill>
          <a:schemeClr val="tx1"/>
        </a:solidFill>
        <a:latin typeface="+mn-lt"/>
        <a:ea typeface="MiSans Normal"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image" Target="../media/image2.png"/><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image" Target="../media/image1.png"/><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image" Target="../media/image4.png"/><Relationship Id="rId6" Type="http://schemas.openxmlformats.org/officeDocument/2006/relationships/tags" Target="../tags/tag28.xml"/><Relationship Id="rId5" Type="http://schemas.openxmlformats.org/officeDocument/2006/relationships/image" Target="../media/image3.png"/><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image" Target="../media/image4.png"/><Relationship Id="rId6" Type="http://schemas.openxmlformats.org/officeDocument/2006/relationships/tags" Target="../tags/tag36.xml"/><Relationship Id="rId5" Type="http://schemas.openxmlformats.org/officeDocument/2006/relationships/image" Target="../media/image3.png"/><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image" Target="../media/image2.png"/><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image" Target="../media/image1.png"/><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文本卡片_3项">
    <p:spTree>
      <p:nvGrpSpPr>
        <p:cNvPr id="1" name=""/>
        <p:cNvGrpSpPr/>
        <p:nvPr/>
      </p:nvGrpSpPr>
      <p:grpSpPr>
        <a:xfrm>
          <a:off x="0" y="0"/>
          <a:ext cx="0" cy="0"/>
          <a:chOff x="0" y="0"/>
          <a:chExt cx="0" cy="0"/>
        </a:xfrm>
      </p:grpSpPr>
      <p:sp>
        <p:nvSpPr>
          <p:cNvPr id="6" name="标题 5"/>
          <p:cNvSpPr>
            <a:spLocks noGrp="1"/>
          </p:cNvSpPr>
          <p:nvPr>
            <p:ph type="ctrTitle" idx="16385" hasCustomPrompt="1"/>
            <p:custDataLst>
              <p:tags r:id="rId2"/>
            </p:custDataLst>
          </p:nvPr>
        </p:nvSpPr>
        <p:spPr>
          <a:xfrm>
            <a:off x="609600" y="533400"/>
            <a:ext cx="10972800" cy="609600"/>
          </a:xfrm>
          <a:prstGeom prst="rect">
            <a:avLst/>
          </a:prstGeo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7" name="装饰  6"/>
          <p:cNvSpPr>
            <a:spLocks noGrp="1"/>
          </p:cNvSpPr>
          <p:nvPr>
            <p:ph type="body" idx="16392" hasCustomPrompt="1"/>
            <p:custDataLst>
              <p:tags r:id="rId3"/>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6" hasCustomPrompt="1"/>
            <p:custDataLst>
              <p:tags r:id="rId4"/>
            </p:custDataLst>
          </p:nvPr>
        </p:nvSpPr>
        <p:spPr>
          <a:xfrm>
            <a:off x="914400" y="2082800"/>
            <a:ext cx="2844800" cy="406400"/>
          </a:xfrm>
          <a:prstGeom prst="rect">
            <a:avLst/>
          </a:prstGeo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9" name="文本占位符 8"/>
          <p:cNvSpPr>
            <a:spLocks noGrp="1"/>
          </p:cNvSpPr>
          <p:nvPr>
            <p:ph type="body" idx="16387" hasCustomPrompt="1"/>
            <p:custDataLst>
              <p:tags r:id="rId5"/>
            </p:custDataLst>
          </p:nvPr>
        </p:nvSpPr>
        <p:spPr>
          <a:xfrm>
            <a:off x="914400" y="2641600"/>
            <a:ext cx="2844800" cy="3048000"/>
          </a:xfrm>
          <a:prstGeom prst="rect">
            <a:avLst/>
          </a:prstGeo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0" name="装饰  9"/>
          <p:cNvSpPr>
            <a:spLocks noGrp="1"/>
          </p:cNvSpPr>
          <p:nvPr>
            <p:ph type="body" idx="16393" hasCustomPrompt="1"/>
            <p:custDataLst>
              <p:tags r:id="rId6"/>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8" hasCustomPrompt="1"/>
            <p:custDataLst>
              <p:tags r:id="rId7"/>
            </p:custDataLst>
          </p:nvPr>
        </p:nvSpPr>
        <p:spPr>
          <a:xfrm>
            <a:off x="4673600" y="2082800"/>
            <a:ext cx="2844800" cy="406400"/>
          </a:xfrm>
          <a:prstGeom prst="rect">
            <a:avLst/>
          </a:prstGeo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2" name="文本占位符 11"/>
          <p:cNvSpPr>
            <a:spLocks noGrp="1"/>
          </p:cNvSpPr>
          <p:nvPr>
            <p:ph type="body" idx="16389" hasCustomPrompt="1"/>
            <p:custDataLst>
              <p:tags r:id="rId8"/>
            </p:custDataLst>
          </p:nvPr>
        </p:nvSpPr>
        <p:spPr>
          <a:xfrm>
            <a:off x="4673600" y="2641600"/>
            <a:ext cx="2844800" cy="3048000"/>
          </a:xfrm>
          <a:prstGeom prst="rect">
            <a:avLst/>
          </a:prstGeo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4" hasCustomPrompt="1"/>
            <p:custDataLst>
              <p:tags r:id="rId9"/>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0" hasCustomPrompt="1"/>
            <p:custDataLst>
              <p:tags r:id="rId10"/>
            </p:custDataLst>
          </p:nvPr>
        </p:nvSpPr>
        <p:spPr>
          <a:xfrm>
            <a:off x="8432800" y="2082800"/>
            <a:ext cx="2844800" cy="406400"/>
          </a:xfrm>
          <a:prstGeom prst="rect">
            <a:avLst/>
          </a:prstGeo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5" name="文本占位符 14"/>
          <p:cNvSpPr>
            <a:spLocks noGrp="1"/>
          </p:cNvSpPr>
          <p:nvPr>
            <p:ph type="body" idx="16391" hasCustomPrompt="1"/>
            <p:custDataLst>
              <p:tags r:id="rId11"/>
            </p:custDataLst>
          </p:nvPr>
        </p:nvSpPr>
        <p:spPr>
          <a:xfrm>
            <a:off x="8432800" y="2641600"/>
            <a:ext cx="2844800" cy="3048000"/>
          </a:xfrm>
          <a:prstGeom prst="rect">
            <a:avLst/>
          </a:prstGeo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p:custDataLst>
              <p:tags r:id="rId3"/>
            </p:custDataLst>
          </p:nvPr>
        </p:nvSpPr>
        <p:spPr>
          <a:xfrm>
            <a:off x="1896745" y="5797550"/>
            <a:ext cx="8382000"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5" descr="卡通人物&#10;&#10;中度可信度描述已自动生成"/>
          <p:cNvPicPr>
            <a:picLocks noChangeAspect="1"/>
          </p:cNvPicPr>
          <p:nvPr>
            <p:custDataLst>
              <p:tags r:id="rId4"/>
            </p:custDataLst>
          </p:nvPr>
        </p:nvPicPr>
        <p:blipFill rotWithShape="1">
          <a:blip r:embed="rId5"/>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p:custDataLst>
              <p:tags r:id="rId6"/>
            </p:custDataLst>
          </p:nvPr>
        </p:nvPicPr>
        <p:blipFill rotWithShape="1">
          <a:blip r:embed="rId5"/>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
        <p:nvSpPr>
          <p:cNvPr id="26" name="图形 203"/>
          <p:cNvSpPr/>
          <p:nvPr>
            <p:custDataLst>
              <p:tags r:id="rId9"/>
            </p:custDataLst>
          </p:nvPr>
        </p:nvSpPr>
        <p:spPr>
          <a:xfrm>
            <a:off x="4700270" y="4426585"/>
            <a:ext cx="2791460" cy="550545"/>
          </a:xfrm>
          <a:prstGeom prst="roundRect">
            <a:avLst>
              <a:gd name="adj" fmla="val 50000"/>
            </a:avLst>
          </a:prstGeom>
          <a:solidFill>
            <a:schemeClr val="accent3">
              <a:lumMod val="90204"/>
            </a:schemeClr>
          </a:solidFill>
          <a:ln w="9525" cap="flat">
            <a:noFill/>
            <a:prstDash val="solid"/>
            <a:miter/>
          </a:ln>
          <a:effectLst>
            <a:outerShdw blurRad="127000" dist="127000" dir="2700000" algn="ctr" rotWithShape="0">
              <a:schemeClr val="accent3">
                <a:lumMod val="86123"/>
                <a:alpha val="15000"/>
              </a:schemeClr>
            </a:outerShdw>
          </a:effectLst>
        </p:spPr>
        <p:txBody>
          <a:bodyPr rtlCol="0" anchor="ctr"/>
          <a:p>
            <a:endParaRPr lang="zh-CN" altLang="en-US">
              <a:solidFill>
                <a:srgbClr val="D77061"/>
              </a:solidFill>
            </a:endParaRPr>
          </a:p>
        </p:txBody>
      </p:sp>
      <p:sp>
        <p:nvSpPr>
          <p:cNvPr id="24" name="署名占位符 10"/>
          <p:cNvSpPr>
            <a:spLocks noGrp="1"/>
          </p:cNvSpPr>
          <p:nvPr>
            <p:ph type="body" sz="quarter" idx="17" hasCustomPrompt="1"/>
            <p:custDataLst>
              <p:tags r:id="rId10"/>
            </p:custDataLst>
          </p:nvPr>
        </p:nvSpPr>
        <p:spPr>
          <a:xfrm>
            <a:off x="6030595" y="2927350"/>
            <a:ext cx="2160270" cy="432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6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9" name="副标题 2"/>
          <p:cNvSpPr txBox="1">
            <a:spLocks noGrp="1"/>
          </p:cNvSpPr>
          <p:nvPr>
            <p:ph type="body" idx="1" hasCustomPrompt="1"/>
            <p:custDataLst>
              <p:tags r:id="rId11"/>
            </p:custDataLst>
          </p:nvPr>
        </p:nvSpPr>
        <p:spPr>
          <a:xfrm>
            <a:off x="3559152" y="2136140"/>
            <a:ext cx="7105696" cy="36449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75000"/>
                    <a:lumOff val="25000"/>
                  </a:schemeClr>
                </a:solidFill>
                <a:uFillTx/>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1"/>
          <p:cNvSpPr txBox="1">
            <a:spLocks noGrp="1"/>
          </p:cNvSpPr>
          <p:nvPr>
            <p:ph type="ctrTitle" hasCustomPrompt="1"/>
            <p:custDataLst>
              <p:tags r:id="rId12"/>
            </p:custDataLst>
          </p:nvPr>
        </p:nvSpPr>
        <p:spPr>
          <a:xfrm>
            <a:off x="3559152" y="1212850"/>
            <a:ext cx="7105696" cy="808990"/>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4800" b="0" i="0" u="none" strike="noStrike" kern="1200" cap="none" spc="0" normalizeH="0" baseline="0" noProof="1" dirty="0">
                <a:solidFill>
                  <a:schemeClr val="tx2">
                    <a:lumMod val="72665"/>
                    <a:lumOff val="27335"/>
                  </a:schemeClr>
                </a:solidFill>
                <a:latin typeface="+mj-lt"/>
                <a:ea typeface="+mj-ea"/>
                <a:cs typeface="+mn-cs"/>
                <a:sym typeface="MiSans Normal" panose="00000500000000000000"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a:sym typeface="+mn-ea"/>
              </a:rPr>
              <a:t>单击编辑母版标题</a:t>
            </a:r>
            <a:endParaRPr>
              <a:sym typeface="+mn-ea"/>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1301749"/>
            <a:ext cx="10800000" cy="48736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showMasterSp="0">
  <p:cSld name="目录">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custDataLst>
              <p:tags r:id="rId3"/>
            </p:custDataLst>
          </p:nvPr>
        </p:nvSpPr>
        <p:spPr>
          <a:xfrm>
            <a:off x="539492" y="5768430"/>
            <a:ext cx="5453742"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3" descr="图标&#10;&#10;中度可信度描述已自动生成"/>
          <p:cNvPicPr>
            <a:picLocks noChangeAspect="1"/>
          </p:cNvPicPr>
          <p:nvPr>
            <p:custDataLst>
              <p:tags r:id="rId4"/>
            </p:custDataLst>
          </p:nvPr>
        </p:nvPicPr>
        <p:blipFill>
          <a:blip r:embed="rId5"/>
          <a:stretch>
            <a:fillRect/>
          </a:stretch>
        </p:blipFill>
        <p:spPr>
          <a:xfrm>
            <a:off x="697845" y="1762486"/>
            <a:ext cx="4875785" cy="4466771"/>
          </a:xfrm>
          <a:prstGeom prst="rect">
            <a:avLst/>
          </a:prstGeom>
        </p:spPr>
      </p:pic>
      <p:pic>
        <p:nvPicPr>
          <p:cNvPr id="10" name="图片 9" descr="图标&#10;&#10;描述已自动生成"/>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
        <p:nvSpPr>
          <p:cNvPr id="11" name="标题 1"/>
          <p:cNvSpPr>
            <a:spLocks noGrp="1"/>
          </p:cNvSpPr>
          <p:nvPr>
            <p:ph type="title" hasCustomPrompt="1"/>
            <p:custDataLst>
              <p:tags r:id="rId8"/>
            </p:custDataLst>
          </p:nvPr>
        </p:nvSpPr>
        <p:spPr>
          <a:xfrm>
            <a:off x="5132387" y="811262"/>
            <a:ext cx="1977755" cy="1081088"/>
          </a:xfrm>
        </p:spPr>
        <p:txBody>
          <a:bodyPr wrap="square" anchor="b">
            <a:normAutofit/>
          </a:bodyPr>
          <a:lstStyle>
            <a:lvl1pPr algn="ctr">
              <a:defRPr kumimoji="0" lang="zh-CN" altLang="en-US" sz="6000" b="0" i="0" u="none" strike="noStrike" kern="1200" cap="none" spc="0" normalizeH="0" baseline="0" noProof="1" dirty="0">
                <a:solidFill>
                  <a:schemeClr val="accent2">
                    <a:lumMod val="44037"/>
                  </a:schemeClr>
                </a:solidFill>
                <a:latin typeface="+mj-lt"/>
                <a:ea typeface="+mj-ea"/>
                <a:cs typeface="+mn-cs"/>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9"/>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7" name="日期占位符 3"/>
          <p:cNvSpPr>
            <a:spLocks noGrp="1"/>
          </p:cNvSpPr>
          <p:nvPr>
            <p:ph type="dt" sz="half" idx="10"/>
            <p:custDataLst>
              <p:tags r:id="rId11"/>
            </p:custDataLst>
          </p:nvPr>
        </p:nvSpPr>
        <p:spPr/>
        <p:txBody>
          <a:bodyPr wrap="square">
            <a:normAutofit/>
          </a:bodyPr>
          <a:lstStyle/>
          <a:p>
            <a:fld id="{5592522B-0F24-4480-B9DD-A9474A6880D6}" type="datetimeFigureOut">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4"/>
          <p:cNvSpPr/>
          <p:nvPr>
            <p:custDataLst>
              <p:tags r:id="rId3"/>
            </p:custDataLst>
          </p:nvPr>
        </p:nvSpPr>
        <p:spPr>
          <a:xfrm>
            <a:off x="539492" y="5768430"/>
            <a:ext cx="5453742"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3" descr="图标&#10;&#10;中度可信度描述已自动生成"/>
          <p:cNvPicPr>
            <a:picLocks noChangeAspect="1"/>
          </p:cNvPicPr>
          <p:nvPr>
            <p:custDataLst>
              <p:tags r:id="rId4"/>
            </p:custDataLst>
          </p:nvPr>
        </p:nvPicPr>
        <p:blipFill>
          <a:blip r:embed="rId5"/>
          <a:stretch>
            <a:fillRect/>
          </a:stretch>
        </p:blipFill>
        <p:spPr>
          <a:xfrm>
            <a:off x="697845" y="1762486"/>
            <a:ext cx="4875785" cy="4466771"/>
          </a:xfrm>
          <a:prstGeom prst="rect">
            <a:avLst/>
          </a:prstGeom>
        </p:spPr>
      </p:pic>
      <p:pic>
        <p:nvPicPr>
          <p:cNvPr id="10" name="图片 9" descr="图标&#10;&#10;描述已自动生成"/>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
        <p:nvSpPr>
          <p:cNvPr id="15" name="灯片编号占位符 6"/>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4" name="页脚占位符 5"/>
          <p:cNvSpPr>
            <a:spLocks noGrp="1"/>
          </p:cNvSpPr>
          <p:nvPr>
            <p:ph type="ftr" sz="quarter" idx="11"/>
            <p:custDataLst>
              <p:tags r:id="rId9"/>
            </p:custDataLst>
          </p:nvPr>
        </p:nvSpPr>
        <p:spPr/>
        <p:txBody>
          <a:bodyPr/>
          <a:lstStyle/>
          <a:p>
            <a:endParaRPr lang="zh-CN" altLang="en-US"/>
          </a:p>
        </p:txBody>
      </p:sp>
      <p:sp>
        <p:nvSpPr>
          <p:cNvPr id="13" name="日期占位符 4"/>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12" name="节编号 3"/>
          <p:cNvSpPr>
            <a:spLocks noGrp="1"/>
          </p:cNvSpPr>
          <p:nvPr>
            <p:ph type="body" sz="quarter" idx="13" hasCustomPrompt="1"/>
            <p:custDataLst>
              <p:tags r:id="rId11"/>
            </p:custDataLst>
          </p:nvPr>
        </p:nvSpPr>
        <p:spPr>
          <a:xfrm>
            <a:off x="10835435" y="1880552"/>
            <a:ext cx="900000" cy="900000"/>
          </a:xfrm>
          <a:prstGeom prst="ellipse">
            <a:avLst/>
          </a:prstGeom>
          <a:solidFill>
            <a:schemeClr val="accent1"/>
          </a:solidFill>
          <a:ln w="12700">
            <a:solidFill>
              <a:srgbClr val="FFFFFF"/>
            </a:solidFill>
          </a:ln>
        </p:spPr>
        <p:txBody>
          <a:bodyPr wrap="none" anchor="ctr" anchorCtr="0">
            <a:noAutofit/>
          </a:bodyPr>
          <a:lstStyle>
            <a:lvl1pPr marL="0" indent="0" algn="ctr">
              <a:lnSpc>
                <a:spcPct val="100000"/>
              </a:lnSpc>
              <a:buNone/>
              <a:defRPr sz="3200" b="1">
                <a:ln>
                  <a:noFill/>
                </a:ln>
                <a:solidFill>
                  <a:srgbClr val="FFFFFF"/>
                </a:solidFill>
              </a:defRPr>
            </a:lvl1pPr>
          </a:lstStyle>
          <a:p>
            <a:pPr lvl="0"/>
            <a:r>
              <a:rPr lang="zh-CN" altLang="en-US" dirty="0"/>
              <a:t>节编号</a:t>
            </a:r>
            <a:endParaRPr lang="zh-CN" altLang="en-US" dirty="0"/>
          </a:p>
        </p:txBody>
      </p:sp>
      <p:sp>
        <p:nvSpPr>
          <p:cNvPr id="11" name="文本占位符 2"/>
          <p:cNvSpPr>
            <a:spLocks noGrp="1"/>
          </p:cNvSpPr>
          <p:nvPr>
            <p:ph type="body" idx="1" hasCustomPrompt="1"/>
            <p:custDataLst>
              <p:tags r:id="rId12"/>
            </p:custDataLst>
          </p:nvPr>
        </p:nvSpPr>
        <p:spPr>
          <a:xfrm>
            <a:off x="6002020" y="4033837"/>
            <a:ext cx="5784215" cy="563245"/>
          </a:xfrm>
        </p:spPr>
        <p:txBody>
          <a:bodyPr wrap="square">
            <a:normAutofit/>
          </a:bodyPr>
          <a:lstStyle>
            <a:lvl1pPr marL="0" indent="0" algn="r">
              <a:buNone/>
              <a:defRPr sz="2400" b="1" u="none" strike="noStrike" kern="1200" cap="none" spc="0" normalizeH="0">
                <a:solidFill>
                  <a:schemeClr val="tx1">
                    <a:lumMod val="75000"/>
                    <a:lumOff val="25000"/>
                  </a:schemeClr>
                </a:solidFill>
                <a:uFillTx/>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单击此处编辑副标题</a:t>
            </a:r>
            <a:endParaRPr lang="zh-CN" altLang="en-US" dirty="0"/>
          </a:p>
        </p:txBody>
      </p:sp>
      <p:sp>
        <p:nvSpPr>
          <p:cNvPr id="9" name="标题 1"/>
          <p:cNvSpPr>
            <a:spLocks noGrp="1"/>
          </p:cNvSpPr>
          <p:nvPr>
            <p:ph type="title" hasCustomPrompt="1"/>
            <p:custDataLst>
              <p:tags r:id="rId13"/>
            </p:custDataLst>
          </p:nvPr>
        </p:nvSpPr>
        <p:spPr>
          <a:xfrm>
            <a:off x="6002020" y="2944177"/>
            <a:ext cx="5784215" cy="1051560"/>
          </a:xfrm>
        </p:spPr>
        <p:txBody>
          <a:bodyPr wrap="square" anchor="b">
            <a:normAutofit/>
          </a:bodyPr>
          <a:lstStyle>
            <a:lvl1pPr algn="r">
              <a:defRPr kumimoji="0" lang="zh-CN" altLang="en-US" sz="5400" b="0" i="0" u="none" strike="noStrike" kern="1200" cap="none" spc="0" normalizeH="0" baseline="0" noProof="1" dirty="0">
                <a:solidFill>
                  <a:schemeClr val="accent2">
                    <a:lumMod val="44037"/>
                  </a:schemeClr>
                </a:solidFill>
                <a:effectLst/>
                <a:uFillTx/>
                <a:latin typeface="+mj-lt"/>
                <a:ea typeface="+mj-ea"/>
                <a:cs typeface="MiSans Normal" panose="00000500000000000000" pitchFamily="2" charset="-122"/>
                <a:sym typeface="+mn-ea"/>
              </a:defRPr>
            </a:lvl1pPr>
          </a:lstStyle>
          <a:p>
            <a:r>
              <a:rPr lang="zh-CN" altLang="en-US" dirty="0"/>
              <a:t>单击编辑母版标题</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smtClean="0"/>
              <a:t>单击此处编辑副标题</a:t>
            </a:r>
            <a:endParaRPr lang="zh-CN" altLang="en-US" smtClean="0"/>
          </a:p>
        </p:txBody>
      </p:sp>
      <p:sp>
        <p:nvSpPr>
          <p:cNvPr id="7" name="标题 1"/>
          <p:cNvSpPr>
            <a:spLocks noGrp="1"/>
          </p:cNvSpPr>
          <p:nvPr>
            <p:ph type="title"/>
            <p:custDataLst>
              <p:tags r:id="rId6"/>
            </p:custDataLst>
          </p:nvPr>
        </p:nvSpPr>
        <p:spPr/>
        <p:txBody>
          <a:bodyPr/>
          <a:p>
            <a:r>
              <a:rPr lang="zh-CN" altLang="en-US" smtClean="0"/>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p:custDataLst>
              <p:tags r:id="rId3"/>
            </p:custDataLst>
          </p:nvPr>
        </p:nvSpPr>
        <p:spPr>
          <a:xfrm>
            <a:off x="1896745" y="5797550"/>
            <a:ext cx="8382000"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卡通人物&#10;&#10;中度可信度描述已自动生成"/>
          <p:cNvPicPr>
            <a:picLocks noChangeAspect="1"/>
          </p:cNvPicPr>
          <p:nvPr>
            <p:custDataLst>
              <p:tags r:id="rId4"/>
            </p:custDataLst>
          </p:nvPr>
        </p:nvPicPr>
        <p:blipFill rotWithShape="1">
          <a:blip r:embed="rId5"/>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p:custDataLst>
              <p:tags r:id="rId6"/>
            </p:custDataLst>
          </p:nvPr>
        </p:nvPicPr>
        <p:blipFill rotWithShape="1">
          <a:blip r:embed="rId5"/>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p:custDataLst>
              <p:tags r:id="rId7"/>
            </p:custDataLst>
          </p:nvPr>
        </p:nvPicPr>
        <p:blipFill>
          <a:blip r:embed="rId8"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
        <p:nvSpPr>
          <p:cNvPr id="12" name="图形 203"/>
          <p:cNvSpPr/>
          <p:nvPr>
            <p:custDataLst>
              <p:tags r:id="rId9"/>
            </p:custDataLst>
          </p:nvPr>
        </p:nvSpPr>
        <p:spPr>
          <a:xfrm>
            <a:off x="4700270" y="4426585"/>
            <a:ext cx="2791460" cy="550545"/>
          </a:xfrm>
          <a:prstGeom prst="roundRect">
            <a:avLst>
              <a:gd name="adj" fmla="val 50000"/>
            </a:avLst>
          </a:prstGeom>
          <a:solidFill>
            <a:schemeClr val="accent3">
              <a:lumMod val="90204"/>
            </a:schemeClr>
          </a:solidFill>
          <a:ln w="9525" cap="flat">
            <a:noFill/>
            <a:prstDash val="solid"/>
            <a:miter/>
          </a:ln>
          <a:effectLst>
            <a:outerShdw blurRad="127000" dist="127000" dir="2700000" algn="ctr" rotWithShape="0">
              <a:schemeClr val="accent3">
                <a:lumMod val="86123"/>
                <a:alpha val="15000"/>
              </a:schemeClr>
            </a:outerShdw>
          </a:effectLst>
        </p:spPr>
        <p:txBody>
          <a:bodyPr rtlCol="0" anchor="ctr"/>
          <a:p>
            <a:endParaRPr lang="zh-CN" altLang="en-US">
              <a:solidFill>
                <a:srgbClr val="D77061"/>
              </a:solidFill>
            </a:endParaRPr>
          </a:p>
        </p:txBody>
      </p:sp>
      <p:sp>
        <p:nvSpPr>
          <p:cNvPr id="9" name="署名占位符 10"/>
          <p:cNvSpPr>
            <a:spLocks noGrp="1"/>
          </p:cNvSpPr>
          <p:nvPr>
            <p:ph type="body" sz="quarter" idx="17" hasCustomPrompt="1"/>
            <p:custDataLst>
              <p:tags r:id="rId10"/>
            </p:custDataLst>
          </p:nvPr>
        </p:nvSpPr>
        <p:spPr>
          <a:xfrm>
            <a:off x="5941588" y="2910135"/>
            <a:ext cx="2340000" cy="468000"/>
          </a:xfrm>
          <a:prstGeom prst="roundRect">
            <a:avLst>
              <a:gd name="adj" fmla="val 50000"/>
            </a:avLst>
          </a:prstGeom>
          <a:ln w="12700">
            <a:solidFill>
              <a:schemeClr val="lt1">
                <a:lumMod val="100000"/>
              </a:schemeClr>
            </a:solid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7" name="标题 6"/>
          <p:cNvSpPr txBox="1">
            <a:spLocks noGrp="1"/>
          </p:cNvSpPr>
          <p:nvPr>
            <p:ph type="ctrTitle" hasCustomPrompt="1"/>
            <p:custDataLst>
              <p:tags r:id="rId11"/>
            </p:custDataLst>
          </p:nvPr>
        </p:nvSpPr>
        <p:spPr>
          <a:xfrm>
            <a:off x="4128135" y="1194435"/>
            <a:ext cx="5968365" cy="1524635"/>
          </a:xfrm>
          <a:noFill/>
        </p:spPr>
        <p:txBody>
          <a:bodyPr wrap="square" rtlCol="0" anchor="ctr"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0" i="0" u="none" strike="noStrike" kern="1200" cap="none" spc="0" normalizeH="0" baseline="0" noProof="0" dirty="0">
                <a:ln>
                  <a:noFill/>
                </a:ln>
                <a:solidFill>
                  <a:schemeClr val="tx2">
                    <a:lumMod val="72665"/>
                    <a:lumOff val="27335"/>
                  </a:schemeClr>
                </a:solidFill>
                <a:effectLst/>
                <a:uLnTx/>
                <a:uFillTx/>
                <a:latin typeface="+mj-lt"/>
                <a:ea typeface="+mj-ea"/>
                <a:cs typeface="+mn-cs"/>
                <a:sym typeface="MiSans Normal" panose="00000500000000000000"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userDrawn="1"/>
        </p:nvSpPr>
        <p:spPr>
          <a:xfrm>
            <a:off x="539492" y="576843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图标&#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845" y="1762486"/>
            <a:ext cx="4875785" cy="4466771"/>
          </a:xfrm>
          <a:prstGeom prst="rect">
            <a:avLst/>
          </a:prstGeom>
        </p:spPr>
      </p:pic>
      <p:pic>
        <p:nvPicPr>
          <p:cNvPr id="10" name="图片 9" descr="图标&#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6" name="矩形 5"/>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7013" y="5745991"/>
            <a:ext cx="5404041"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6731" y="1558563"/>
            <a:ext cx="5004605" cy="457401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0" name="矩形 9"/>
          <p:cNvSpPr/>
          <p:nvPr userDrawn="1"/>
        </p:nvSpPr>
        <p:spPr>
          <a:xfrm>
            <a:off x="0" y="5525770"/>
            <a:ext cx="12192000" cy="1332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userDrawn="1"/>
        </p:nvSpPr>
        <p:spPr>
          <a:xfrm>
            <a:off x="276884" y="5965064"/>
            <a:ext cx="395373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userDrawn="1"/>
        </p:nvGrpSpPr>
        <p:grpSpPr>
          <a:xfrm>
            <a:off x="10413868" y="4040512"/>
            <a:ext cx="1628941" cy="2661278"/>
            <a:chOff x="10125489" y="3561722"/>
            <a:chExt cx="1628941" cy="2661278"/>
          </a:xfrm>
        </p:grpSpPr>
        <p:sp>
          <p:nvSpPr>
            <p:cNvPr id="13" name="椭圆 12"/>
            <p:cNvSpPr/>
            <p:nvPr/>
          </p:nvSpPr>
          <p:spPr>
            <a:xfrm>
              <a:off x="10256117" y="5881949"/>
              <a:ext cx="1498313" cy="341051"/>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5489" y="3561722"/>
              <a:ext cx="1498312" cy="2555107"/>
            </a:xfrm>
            <a:prstGeom prst="rect">
              <a:avLst/>
            </a:prstGeom>
          </p:spPr>
        </p:pic>
      </p:grpSp>
      <p:pic>
        <p:nvPicPr>
          <p:cNvPr id="9" name="图片 8" descr="图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6884" y="2138771"/>
            <a:ext cx="3306350" cy="427351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21" name="矩形 20"/>
          <p:cNvSpPr/>
          <p:nvPr userDrawn="1"/>
        </p:nvSpPr>
        <p:spPr>
          <a:xfrm>
            <a:off x="0" y="5777865"/>
            <a:ext cx="12192000" cy="108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a:grpSpLocks noChangeAspect="1"/>
          </p:cNvGrpSpPr>
          <p:nvPr userDrawn="1"/>
        </p:nvGrpSpPr>
        <p:grpSpPr>
          <a:xfrm>
            <a:off x="7701236" y="2870685"/>
            <a:ext cx="4320000" cy="3829029"/>
            <a:chOff x="6403296" y="1386690"/>
            <a:chExt cx="5453742" cy="4833920"/>
          </a:xfrm>
        </p:grpSpPr>
        <p:sp>
          <p:nvSpPr>
            <p:cNvPr id="4" name="椭圆 3"/>
            <p:cNvSpPr/>
            <p:nvPr/>
          </p:nvSpPr>
          <p:spPr>
            <a:xfrm>
              <a:off x="6403296" y="547131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9014" y="1386690"/>
              <a:ext cx="5004826" cy="4578105"/>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7" name="矩形 6"/>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
          <p:cNvGrpSpPr>
            <a:grpSpLocks noChangeAspect="1"/>
          </p:cNvGrpSpPr>
          <p:nvPr userDrawn="1"/>
        </p:nvGrpSpPr>
        <p:grpSpPr>
          <a:xfrm>
            <a:off x="8474710" y="2683510"/>
            <a:ext cx="3600000" cy="4043933"/>
            <a:chOff x="11552" y="2724"/>
            <a:chExt cx="7120" cy="7998"/>
          </a:xfrm>
        </p:grpSpPr>
        <p:sp>
          <p:nvSpPr>
            <p:cNvPr id="13" name="椭圆 12"/>
            <p:cNvSpPr/>
            <p:nvPr/>
          </p:nvSpPr>
          <p:spPr>
            <a:xfrm>
              <a:off x="14818" y="10004"/>
              <a:ext cx="3854" cy="719"/>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11552" y="8800"/>
              <a:ext cx="4382" cy="964"/>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14" y="2724"/>
              <a:ext cx="6558" cy="7759"/>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1" Type="http://schemas.openxmlformats.org/officeDocument/2006/relationships/theme" Target="../theme/theme2.xml"/><Relationship Id="rId20" Type="http://schemas.openxmlformats.org/officeDocument/2006/relationships/tags" Target="../tags/tag88.xml"/><Relationship Id="rId2" Type="http://schemas.openxmlformats.org/officeDocument/2006/relationships/slideLayout" Target="../slideLayouts/slideLayout12.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image" Target="../media/image5.png"/><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lumMod val="83904"/>
            <a:alpha val="30000"/>
          </a:schemeClr>
        </a:solidFill>
        <a:effectLst/>
      </p:bgPr>
    </p:bg>
    <p:spTree>
      <p:nvGrpSpPr>
        <p:cNvPr id="1" name=""/>
        <p:cNvGrpSpPr/>
        <p:nvPr/>
      </p:nvGrpSpPr>
      <p:grpSpPr>
        <a:xfrm>
          <a:off x="0" y="0"/>
          <a:ext cx="0" cy="0"/>
          <a:chOff x="0" y="0"/>
          <a:chExt cx="0" cy="0"/>
        </a:xfrm>
      </p:grpSpPr>
      <p:sp>
        <p:nvSpPr>
          <p:cNvPr id="7" name="矩形 5"/>
          <p:cNvSpPr/>
          <p:nvPr>
            <p:custDataLst>
              <p:tags r:id="rId12"/>
            </p:custDataLst>
          </p:nvPr>
        </p:nvSpPr>
        <p:spPr>
          <a:xfrm>
            <a:off x="0" y="5588000"/>
            <a:ext cx="12192000" cy="1270000"/>
          </a:xfrm>
          <a:prstGeom prst="rect">
            <a:avLst/>
          </a:prstGeom>
          <a:solidFill>
            <a:schemeClr val="tx2">
              <a:lumMod val="43052"/>
              <a:lumOff val="5694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6"/>
          <p:cNvSpPr/>
          <p:nvPr>
            <p:custDataLst>
              <p:tags r:id="rId13"/>
            </p:custDataLst>
          </p:nvPr>
        </p:nvSpPr>
        <p:spPr>
          <a:xfrm>
            <a:off x="357013" y="5745991"/>
            <a:ext cx="5404041" cy="749300"/>
          </a:xfrm>
          <a:prstGeom prst="ellipse">
            <a:avLst/>
          </a:prstGeom>
          <a:solidFill>
            <a:schemeClr val="tx2">
              <a:lumMod val="52848"/>
              <a:lumOff val="4715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4" descr="卡通人物&#10;&#10;中度可信度描述已自动生成"/>
          <p:cNvPicPr>
            <a:picLocks noChangeAspect="1"/>
          </p:cNvPicPr>
          <p:nvPr>
            <p:custDataLst>
              <p:tags r:id="rId14"/>
            </p:custDataLst>
          </p:nvPr>
        </p:nvPicPr>
        <p:blipFill>
          <a:blip r:embed="rId15"/>
          <a:stretch>
            <a:fillRect/>
          </a:stretch>
        </p:blipFill>
        <p:spPr>
          <a:xfrm>
            <a:off x="556731" y="1558563"/>
            <a:ext cx="5004605" cy="4574018"/>
          </a:xfrm>
          <a:prstGeom prst="rect">
            <a:avLst/>
          </a:prstGeom>
        </p:spPr>
      </p:pic>
      <p:sp>
        <p:nvSpPr>
          <p:cNvPr id="6" name="灯片编号占位符 5"/>
          <p:cNvSpPr>
            <a:spLocks noGrp="1"/>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3200" b="0" i="0" u="none" kern="1200" spc="0">
          <a:solidFill>
            <a:schemeClr val="tx1"/>
          </a:solidFill>
          <a:effectLst>
            <a:outerShdw>
              <a:srgbClr val="FFFFFF"/>
            </a:outerShdw>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5" Type="http://schemas.openxmlformats.org/officeDocument/2006/relationships/slideLayout" Target="../slideLayouts/slideLayout1.xml"/><Relationship Id="rId14" Type="http://schemas.openxmlformats.org/officeDocument/2006/relationships/image" Target="../media/image12.png"/><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tags" Target="../tags/tag148.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13.png"/><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6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4.xml"/><Relationship Id="rId2" Type="http://schemas.openxmlformats.org/officeDocument/2006/relationships/tags" Target="../tags/tag90.xml"/><Relationship Id="rId1" Type="http://schemas.openxmlformats.org/officeDocument/2006/relationships/tags" Target="../tags/tag8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5" Type="http://schemas.openxmlformats.org/officeDocument/2006/relationships/slideLayout" Target="../slideLayouts/slideLayout1.xml"/><Relationship Id="rId14" Type="http://schemas.openxmlformats.org/officeDocument/2006/relationships/tags" Target="../tags/tag183.xml"/><Relationship Id="rId13" Type="http://schemas.openxmlformats.org/officeDocument/2006/relationships/image" Target="../media/image12.png"/><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tags" Target="../tags/tag171.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image" Target="../media/image13.png"/><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8.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2.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8.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8.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8.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tags" Target="../tags/tag20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0" Type="http://schemas.openxmlformats.org/officeDocument/2006/relationships/notesSlide" Target="../notesSlides/notesSlide3.xml"/><Relationship Id="rId2" Type="http://schemas.openxmlformats.org/officeDocument/2006/relationships/image" Target="../media/image10.png"/><Relationship Id="rId19" Type="http://schemas.openxmlformats.org/officeDocument/2006/relationships/slideLayout" Target="../slideLayouts/slideLayout7.xml"/><Relationship Id="rId18" Type="http://schemas.openxmlformats.org/officeDocument/2006/relationships/tags" Target="../tags/tag111.xml"/><Relationship Id="rId17" Type="http://schemas.openxmlformats.org/officeDocument/2006/relationships/tags" Target="../tags/tag110.xml"/><Relationship Id="rId16" Type="http://schemas.openxmlformats.org/officeDocument/2006/relationships/tags" Target="../tags/tag109.xml"/><Relationship Id="rId15" Type="http://schemas.openxmlformats.org/officeDocument/2006/relationships/tags" Target="../tags/tag108.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5.xml"/></Relationships>
</file>

<file path=ppt/slides/_rels/slide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image" Target="../media/image10.png"/><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4" Type="http://schemas.openxmlformats.org/officeDocument/2006/relationships/notesSlide" Target="../notesSlides/notesSlide4.xml"/><Relationship Id="rId23" Type="http://schemas.openxmlformats.org/officeDocument/2006/relationships/slideLayout" Target="../slideLayouts/slideLayout5.xml"/><Relationship Id="rId22" Type="http://schemas.openxmlformats.org/officeDocument/2006/relationships/themeOverride" Target="../theme/themeOverride1.xml"/><Relationship Id="rId21" Type="http://schemas.openxmlformats.org/officeDocument/2006/relationships/tags" Target="../tags/tag130.xml"/><Relationship Id="rId20" Type="http://schemas.openxmlformats.org/officeDocument/2006/relationships/tags" Target="../tags/tag129.xml"/><Relationship Id="rId2" Type="http://schemas.openxmlformats.org/officeDocument/2006/relationships/image" Target="../media/image11.png"/><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tags" Target="../tags/tag112.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8.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7.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4" Type="http://schemas.openxmlformats.org/officeDocument/2006/relationships/slideLayout" Target="../slideLayouts/slideLayout3.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tags" Target="../tags/tag1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2" name="组合 1"/>
          <p:cNvGrpSpPr/>
          <p:nvPr/>
        </p:nvGrpSpPr>
        <p:grpSpPr>
          <a:xfrm>
            <a:off x="2013427" y="1765633"/>
            <a:ext cx="8165147" cy="3553460"/>
            <a:chOff x="2013427" y="980138"/>
            <a:chExt cx="8165147" cy="3553460"/>
          </a:xfrm>
        </p:grpSpPr>
        <p:sp>
          <p:nvSpPr>
            <p:cNvPr id="22" name="文本框 22" descr="7b0a20202020227461726765744d6f64756c65223a202270726f636573734f6e6c696e65466f6e7473220a7d0a"/>
            <p:cNvSpPr txBox="1"/>
            <p:nvPr/>
          </p:nvSpPr>
          <p:spPr>
            <a:xfrm>
              <a:off x="2013427" y="980138"/>
              <a:ext cx="8165147" cy="35534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algn="ctr" defTabSz="914400" rtl="0" eaLnBrk="1" fontAlgn="auto" latinLnBrk="0" hangingPunct="1">
                <a:lnSpc>
                  <a:spcPct val="125000"/>
                </a:lnSpc>
                <a:spcBef>
                  <a:spcPts val="0"/>
                </a:spcBef>
                <a:spcAft>
                  <a:spcPts val="0"/>
                </a:spcAft>
                <a:buClrTx/>
                <a:buSzTx/>
                <a:buFontTx/>
                <a:buNone/>
                <a:defRPr/>
              </a:pPr>
              <a:r>
                <a:rPr lang="zh-CN" altLang="en-US" sz="6000" dirty="0">
                  <a:solidFill>
                    <a:srgbClr val="467959"/>
                  </a:solidFill>
                  <a:latin typeface="思源宋体 CN Heavy" panose="02020900000000000000" pitchFamily="18" charset="-122"/>
                  <a:ea typeface="思源宋体 CN Heavy" panose="02020900000000000000" pitchFamily="18" charset="-122"/>
                  <a:sym typeface="+mn-ea"/>
                </a:rPr>
                <a:t>老年人生活能力评估与康复训练</a:t>
              </a:r>
              <a:endParaRPr lang="zh-CN" altLang="en-US" sz="6000" dirty="0">
                <a:solidFill>
                  <a:srgbClr val="467959"/>
                </a:solidFill>
                <a:latin typeface="思源宋体 CN Heavy" panose="02020900000000000000" pitchFamily="18" charset="-122"/>
                <a:ea typeface="思源宋体 CN Heavy" panose="02020900000000000000" pitchFamily="18" charset="-122"/>
              </a:endParaRPr>
            </a:p>
            <a:p>
              <a:pPr marL="0" marR="0" lvl="0" indent="0" algn="ctr" defTabSz="914400" rtl="0" eaLnBrk="1" fontAlgn="auto" latinLnBrk="0" hangingPunct="1">
                <a:lnSpc>
                  <a:spcPct val="125000"/>
                </a:lnSpc>
                <a:spcBef>
                  <a:spcPts val="0"/>
                </a:spcBef>
                <a:spcAft>
                  <a:spcPts val="0"/>
                </a:spcAft>
                <a:buClrTx/>
                <a:buSzTx/>
                <a:buFontTx/>
                <a:buNone/>
                <a:defRPr/>
              </a:pPr>
              <a:endParaRPr kumimoji="0" lang="en-US" altLang="zh-CN"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25" name="组合 24"/>
            <p:cNvGrpSpPr/>
            <p:nvPr/>
          </p:nvGrpSpPr>
          <p:grpSpPr>
            <a:xfrm>
              <a:off x="4700303" y="3640952"/>
              <a:ext cx="2791394" cy="550856"/>
              <a:chOff x="4757642" y="4105193"/>
              <a:chExt cx="2621874" cy="550856"/>
            </a:xfrm>
          </p:grpSpPr>
          <p:sp>
            <p:nvSpPr>
              <p:cNvPr id="26"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27" name="文本框 26"/>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907405" y="1485900"/>
            <a:ext cx="5625465" cy="2433320"/>
          </a:xfrm>
          <a:prstGeom prst="rect">
            <a:avLst/>
          </a:prstGeom>
          <a:noFill/>
        </p:spPr>
        <p:txBody>
          <a:bodyPr wrap="square" rtlCol="0">
            <a:noAutofit/>
          </a:bodyPr>
          <a:lstStyle/>
          <a:p>
            <a:pPr>
              <a:lnSpc>
                <a:spcPct val="150000"/>
              </a:lnSpc>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评估的根本意义</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indent="0" fontAlgn="auto">
              <a:lnSpc>
                <a:spcPct val="20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是了解患者功能障碍性质和程度的关键步骤。</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indent="0" fontAlgn="auto">
              <a:lnSpc>
                <a:spcPct val="20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是制定任何康复治疗与护理计划的根本依据。</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indent="0" fontAlgn="auto">
              <a:lnSpc>
                <a:spcPct val="20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是国际通用的衡量个体躯体功能状态的核心指标。</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980150"/>
            <a:chOff x="349477" y="620680"/>
            <a:chExt cx="11375945" cy="98015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953135"/>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日常生活活动能力的概念</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a:p>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767070" y="635000"/>
            <a:ext cx="6272530" cy="5684520"/>
          </a:xfrm>
          <a:prstGeom prst="rect">
            <a:avLst/>
          </a:prstGeom>
          <a:noFill/>
        </p:spPr>
        <p:txBody>
          <a:bodyPr wrap="square" rtlCol="0">
            <a:noAutofit/>
          </a:bodyPr>
          <a:lstStyle/>
          <a:p>
            <a:pPr>
              <a:lnSpc>
                <a:spcPct val="150000"/>
              </a:lnSpc>
            </a:pPr>
            <a:r>
              <a:rPr lang="en-US" altLang="zh-CN"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ADL</a:t>
            </a: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内容的五大构成维度</a:t>
            </a:r>
            <a:endPar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个人自理能力</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基础生存与尊严</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穿衣、洗漱、进食、如厕、洗澡、修饰（梳头、剃须）。</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en-US" altLang="zh-CN" sz="8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移动与交通</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环境参与的自由</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步行、使用轮椅</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拐杖、上下楼梯、驾驶或使用公共交通。</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en-US" altLang="zh-CN" sz="8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家务管理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维持家庭运转</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购物、烹饪、清洁、洗衣、熨烫、整理。</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en-US" altLang="zh-CN" sz="8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日常生活技能</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社会独立性的体现</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使用电话、管理财务、处理邮件、使用电子设备。</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en-US" altLang="zh-CN" sz="8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社交互动</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心理健康与社会支持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人际交流、维护关系、参与社交活动。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980150"/>
            <a:chOff x="349477" y="620680"/>
            <a:chExt cx="11375945" cy="98015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953135"/>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日常生活活动能力的概念</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a:p>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144526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44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日常生活活动能力的范围和内容</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a:t>
                </a:r>
                <a:r>
                  <a:rPr lang="zh-CN" altLang="en-US" dirty="0">
                    <a:solidFill>
                      <a:schemeClr val="bg1"/>
                    </a:solidFill>
                    <a:latin typeface="思源宋体 CN Heavy" panose="02020900000000000000" pitchFamily="18" charset="-122"/>
                    <a:ea typeface="思源宋体 CN Heavy" panose="02020900000000000000" pitchFamily="18" charset="-122"/>
                  </a:rPr>
                  <a:t>二部分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02</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259943" y="1786651"/>
            <a:ext cx="3221355"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ADL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与</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ICF</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框架的联系</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4336415" y="2588895"/>
            <a:ext cx="5720080" cy="34340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《国际功能、残疾和健康分类》（</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ICF</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评估提供了生物</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心理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社会的综合视角。</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评估对应</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ICF</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中的</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活动与参与</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维度，是其在日常生活中的具体应用。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344"/>
            <a:ext cx="5737441" cy="576280"/>
            <a:chOff x="349477" y="620400"/>
            <a:chExt cx="5737441" cy="57628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638" y="620400"/>
              <a:ext cx="5161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日常生活活动能力的范围和内容</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751943" y="1672351"/>
            <a:ext cx="298196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老年人</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ADL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的特殊性</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3612515" y="2437130"/>
            <a:ext cx="7320280" cy="35991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个人卫生与保健</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：可能需要更多辅助，并更强调健康管理（如按时服药、康复锻炼）。</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居家生活管理</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：因体力精力下降，可能依赖外界帮助维持家居环境与财务管理。</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社交与娱乐：</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倾向于轻松、低强度的活动（如散步、下棋、社区活动），社交需求强烈。</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工作与学习</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：以志愿服务、兴趣学习等方式继续实现社会价值与自我充实。</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出行与交通：</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对安全性、便捷性要求高，常需辅助工具或家人支持。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344"/>
            <a:ext cx="5737441" cy="576280"/>
            <a:chOff x="349477" y="620400"/>
            <a:chExt cx="5737441" cy="57628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925638" y="620400"/>
              <a:ext cx="5161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日常生活活动能力的范围和内容</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144526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44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a:t>
                </a:r>
                <a:r>
                  <a:rPr lang="zh-CN" altLang="en-US" dirty="0">
                    <a:solidFill>
                      <a:schemeClr val="bg1"/>
                    </a:solidFill>
                    <a:latin typeface="思源宋体 CN Heavy" panose="02020900000000000000" pitchFamily="18" charset="-122"/>
                    <a:ea typeface="思源宋体 CN Heavy" panose="02020900000000000000" pitchFamily="18" charset="-122"/>
                  </a:rPr>
                  <a:t>三部分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03</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01534" y="1728792"/>
            <a:ext cx="2727862" cy="3908242"/>
            <a:chOff x="586520" y="1829860"/>
            <a:chExt cx="2727862" cy="3908242"/>
          </a:xfrm>
        </p:grpSpPr>
        <p:grpSp>
          <p:nvGrpSpPr>
            <p:cNvPr id="14" name="组合 13"/>
            <p:cNvGrpSpPr/>
            <p:nvPr/>
          </p:nvGrpSpPr>
          <p:grpSpPr>
            <a:xfrm>
              <a:off x="586520" y="1829860"/>
              <a:ext cx="2727862" cy="1569280"/>
              <a:chOff x="624938" y="1829860"/>
              <a:chExt cx="2727862" cy="1569280"/>
            </a:xfrm>
          </p:grpSpPr>
          <p:sp>
            <p:nvSpPr>
              <p:cNvPr id="18" name="文本框 10"/>
              <p:cNvSpPr txBox="1"/>
              <p:nvPr>
                <p:custDataLst>
                  <p:tags r:id="rId2"/>
                </p:custDataLst>
              </p:nvPr>
            </p:nvSpPr>
            <p:spPr>
              <a:xfrm>
                <a:off x="624938" y="2447986"/>
                <a:ext cx="2727862" cy="951154"/>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识别个体在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中存在的具体困难。</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9" name="矩形: 圆角 18"/>
              <p:cNvSpPr/>
              <p:nvPr>
                <p:custDataLst>
                  <p:tags r:id="rId3"/>
                </p:custDataLst>
              </p:nvPr>
            </p:nvSpPr>
            <p:spPr>
              <a:xfrm>
                <a:off x="624938"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发现问题</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15" name="组合 14"/>
            <p:cNvGrpSpPr/>
            <p:nvPr/>
          </p:nvGrpSpPr>
          <p:grpSpPr>
            <a:xfrm>
              <a:off x="586520" y="4290031"/>
              <a:ext cx="2727862" cy="1448071"/>
              <a:chOff x="624938" y="1829860"/>
              <a:chExt cx="2727862" cy="1448071"/>
            </a:xfrm>
          </p:grpSpPr>
          <p:sp>
            <p:nvSpPr>
              <p:cNvPr id="16" name="文本框 10"/>
              <p:cNvSpPr txBox="1"/>
              <p:nvPr>
                <p:custDataLst>
                  <p:tags r:id="rId4"/>
                </p:custDataLst>
              </p:nvPr>
            </p:nvSpPr>
            <p:spPr>
              <a:xfrm>
                <a:off x="624938" y="2447986"/>
                <a:ext cx="2727862" cy="829945"/>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探究导致功能下降的生理、心理或环境因素。</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7" name="矩形: 圆角 16"/>
              <p:cNvSpPr/>
              <p:nvPr>
                <p:custDataLst>
                  <p:tags r:id="rId5"/>
                </p:custDataLst>
              </p:nvPr>
            </p:nvSpPr>
            <p:spPr>
              <a:xfrm>
                <a:off x="624938" y="1829860"/>
                <a:ext cx="2134497" cy="50400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分析原因</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7" name="组合 6"/>
          <p:cNvGrpSpPr/>
          <p:nvPr>
            <p:custDataLst>
              <p:tags r:id="rId6"/>
            </p:custDataLst>
          </p:nvPr>
        </p:nvGrpSpPr>
        <p:grpSpPr>
          <a:xfrm>
            <a:off x="8762604" y="1728792"/>
            <a:ext cx="2727862" cy="3908242"/>
            <a:chOff x="586520" y="1829860"/>
            <a:chExt cx="2727862" cy="3908242"/>
          </a:xfrm>
        </p:grpSpPr>
        <p:grpSp>
          <p:nvGrpSpPr>
            <p:cNvPr id="8" name="组合 7"/>
            <p:cNvGrpSpPr/>
            <p:nvPr/>
          </p:nvGrpSpPr>
          <p:grpSpPr>
            <a:xfrm>
              <a:off x="586520" y="1829860"/>
              <a:ext cx="2727862" cy="1121429"/>
              <a:chOff x="624938" y="1829860"/>
              <a:chExt cx="2727862" cy="1121429"/>
            </a:xfrm>
          </p:grpSpPr>
          <p:sp>
            <p:nvSpPr>
              <p:cNvPr id="12" name="文本框 10"/>
              <p:cNvSpPr txBox="1"/>
              <p:nvPr>
                <p:custDataLst>
                  <p:tags r:id="rId7"/>
                </p:custDataLst>
              </p:nvPr>
            </p:nvSpPr>
            <p:spPr>
              <a:xfrm>
                <a:off x="624938" y="2447986"/>
                <a:ext cx="2727862" cy="503303"/>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为康复治疗、护理和训练设定具体、可衡量的目标。</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3" name="矩形: 圆角 12"/>
              <p:cNvSpPr/>
              <p:nvPr>
                <p:custDataLst>
                  <p:tags r:id="rId8"/>
                </p:custDataLst>
              </p:nvPr>
            </p:nvSpPr>
            <p:spPr>
              <a:xfrm>
                <a:off x="1218303"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制定目标</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9" name="组合 8"/>
            <p:cNvGrpSpPr/>
            <p:nvPr/>
          </p:nvGrpSpPr>
          <p:grpSpPr>
            <a:xfrm>
              <a:off x="586520" y="4290031"/>
              <a:ext cx="2727862" cy="1448071"/>
              <a:chOff x="624938" y="1829860"/>
              <a:chExt cx="2727862" cy="1448071"/>
            </a:xfrm>
          </p:grpSpPr>
          <p:sp>
            <p:nvSpPr>
              <p:cNvPr id="10" name="文本框 10"/>
              <p:cNvSpPr txBox="1"/>
              <p:nvPr>
                <p:custDataLst>
                  <p:tags r:id="rId9"/>
                </p:custDataLst>
              </p:nvPr>
            </p:nvSpPr>
            <p:spPr>
              <a:xfrm>
                <a:off x="624938" y="2447986"/>
                <a:ext cx="2727862" cy="829945"/>
              </a:xfrm>
              <a:prstGeom prst="rect">
                <a:avLst/>
              </a:prstGeom>
              <a:noFill/>
            </p:spPr>
            <p:txBody>
              <a:bodyPr wrap="square" rtlCol="0">
                <a:sp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通过动态评估，判断干预措施的有效性。</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1" name="矩形: 圆角 10"/>
              <p:cNvSpPr/>
              <p:nvPr>
                <p:custDataLst>
                  <p:tags r:id="rId10"/>
                </p:custDataLst>
              </p:nvPr>
            </p:nvSpPr>
            <p:spPr>
              <a:xfrm>
                <a:off x="1218303" y="1829860"/>
                <a:ext cx="2134497" cy="50400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评价疗效</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29" name="组合 28"/>
          <p:cNvGrpSpPr/>
          <p:nvPr>
            <p:custDataLst>
              <p:tags r:id="rId11"/>
            </p:custDataLst>
          </p:nvPr>
        </p:nvGrpSpPr>
        <p:grpSpPr>
          <a:xfrm>
            <a:off x="4313806" y="1826343"/>
            <a:ext cx="3564389" cy="4043512"/>
            <a:chOff x="4295862" y="1662108"/>
            <a:chExt cx="3564389" cy="4043512"/>
          </a:xfrm>
        </p:grpSpPr>
        <p:sp>
          <p:nvSpPr>
            <p:cNvPr id="21" name="任意多边形: 形状 20"/>
            <p:cNvSpPr/>
            <p:nvPr>
              <p:custDataLst>
                <p:tags r:id="rId12"/>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grpSp>
        <p:nvGrpSpPr>
          <p:cNvPr id="33" name="组合 32"/>
          <p:cNvGrpSpPr/>
          <p:nvPr/>
        </p:nvGrpSpPr>
        <p:grpSpPr>
          <a:xfrm>
            <a:off x="407533" y="562344"/>
            <a:ext cx="4912360" cy="576580"/>
            <a:chOff x="349477" y="620400"/>
            <a:chExt cx="4912360" cy="57658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4787" y="620400"/>
              <a:ext cx="4337050" cy="576580"/>
            </a:xfrm>
            <a:prstGeom prst="rect">
              <a:avLst/>
            </a:prstGeom>
          </p:spPr>
          <p:txBody>
            <a:bodyPr wrap="square">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a:p>
              <a:pPr lvl="0" algn="ctr">
                <a:buClrTx/>
                <a:buSzTx/>
                <a:buFontTx/>
              </a:pPr>
              <a:endParaRPr lang="en-US" altLang="zh-CN" sz="2800" dirty="0">
                <a:solidFill>
                  <a:srgbClr val="417F54"/>
                </a:solidFill>
                <a:latin typeface="思源宋体 CN Heavy" panose="02020900000000000000" pitchFamily="18" charset="-122"/>
                <a:ea typeface="思源宋体 CN Heavy" panose="02020900000000000000" pitchFamily="18" charset="-122"/>
              </a:endParaRPr>
            </a:p>
            <a:p>
              <a:pPr lvl="0" algn="ctr">
                <a:buClrTx/>
                <a:buSzTx/>
                <a:buFontTx/>
              </a:pPr>
              <a:endParaRPr lang="en-US" altLang="zh-CN"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373245" y="1371600"/>
            <a:ext cx="3519805" cy="974725"/>
          </a:xfrm>
          <a:prstGeom prst="rect">
            <a:avLst/>
          </a:prstGeom>
          <a:noFill/>
        </p:spPr>
        <p:txBody>
          <a:bodyPr wrap="square" rtlCol="0">
            <a:noAutofit/>
          </a:bodyPr>
          <a:p>
            <a:pPr lvl="0" algn="ctr" defTabSz="457200">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评估的核心目的</a:t>
            </a:r>
            <a:endPar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custDataLst>
              <p:tags r:id="rId1"/>
            </p:custDataLst>
          </p:nvPr>
        </p:nvGrpSpPr>
        <p:grpSpPr>
          <a:xfrm>
            <a:off x="884409" y="1850826"/>
            <a:ext cx="10676094" cy="4180936"/>
            <a:chOff x="884409" y="1458940"/>
            <a:chExt cx="10676094" cy="4180936"/>
          </a:xfrm>
        </p:grpSpPr>
        <p:grpSp>
          <p:nvGrpSpPr>
            <p:cNvPr id="48" name="组合 47"/>
            <p:cNvGrpSpPr/>
            <p:nvPr/>
          </p:nvGrpSpPr>
          <p:grpSpPr>
            <a:xfrm>
              <a:off x="884409" y="1829885"/>
              <a:ext cx="2974340" cy="2682240"/>
              <a:chOff x="884409" y="2006416"/>
              <a:chExt cx="2974340" cy="2682240"/>
            </a:xfrm>
          </p:grpSpPr>
          <p:sp>
            <p:nvSpPr>
              <p:cNvPr id="9" name="文本框 8"/>
              <p:cNvSpPr txBox="1"/>
              <p:nvPr>
                <p:custDataLst>
                  <p:tags r:id="rId2"/>
                </p:custDataLst>
              </p:nvPr>
            </p:nvSpPr>
            <p:spPr>
              <a:xfrm>
                <a:off x="884476" y="2006416"/>
                <a:ext cx="2963545"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基础性</a:t>
                </a:r>
                <a:r>
                  <a:rPr lang="en-US" altLang="zh-CN" sz="2400" dirty="0">
                    <a:solidFill>
                      <a:srgbClr val="417F54"/>
                    </a:solidFill>
                    <a:latin typeface="思源宋体 CN Heavy" panose="02020900000000000000" pitchFamily="18" charset="-122"/>
                    <a:ea typeface="思源宋体 CN Heavy" panose="02020900000000000000" pitchFamily="18" charset="-122"/>
                  </a:rPr>
                  <a:t>ADL (BADL)</a:t>
                </a:r>
                <a:endParaRPr lang="en-US" altLang="zh-CN"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custDataLst>
                  <p:tags r:id="rId3"/>
                </p:custDataLst>
              </p:nvPr>
            </p:nvSpPr>
            <p:spPr>
              <a:xfrm>
                <a:off x="884409" y="3096711"/>
                <a:ext cx="2974340" cy="159194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维持生存最基本的自理活动（如进食、穿衣、如厕）。</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8236147" y="1829885"/>
              <a:ext cx="3324356" cy="1813487"/>
              <a:chOff x="704069" y="2006416"/>
              <a:chExt cx="3324356" cy="1813487"/>
            </a:xfrm>
          </p:grpSpPr>
          <p:sp>
            <p:nvSpPr>
              <p:cNvPr id="51" name="文本框 50"/>
              <p:cNvSpPr txBox="1"/>
              <p:nvPr>
                <p:custDataLst>
                  <p:tags r:id="rId5"/>
                </p:custDataLst>
              </p:nvPr>
            </p:nvSpPr>
            <p:spPr>
              <a:xfrm>
                <a:off x="922576" y="2006416"/>
                <a:ext cx="2887345"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工具性</a:t>
                </a:r>
                <a:r>
                  <a:rPr lang="en-US" altLang="zh-CN" sz="2400" dirty="0">
                    <a:solidFill>
                      <a:srgbClr val="9E3537"/>
                    </a:solidFill>
                    <a:latin typeface="思源宋体 CN Heavy" panose="02020900000000000000" pitchFamily="18" charset="-122"/>
                    <a:ea typeface="思源宋体 CN Heavy" panose="02020900000000000000" pitchFamily="18" charset="-122"/>
                  </a:rPr>
                  <a:t>ADL (IADL)</a:t>
                </a:r>
                <a:endParaRPr lang="en-US" altLang="zh-CN"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custDataLst>
                  <p:tags r:id="rId6"/>
                </p:custDataLst>
              </p:nvPr>
            </p:nvSpPr>
            <p:spPr>
              <a:xfrm>
                <a:off x="704069" y="2989958"/>
                <a:ext cx="3324356"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维持独立社区生活所需的复杂技能（如购物、做饭、理财）。</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60" name="组合 59"/>
          <p:cNvGrpSpPr/>
          <p:nvPr/>
        </p:nvGrpSpPr>
        <p:grpSpPr>
          <a:xfrm>
            <a:off x="407533" y="562344"/>
            <a:ext cx="4885271" cy="576280"/>
            <a:chOff x="349477" y="620400"/>
            <a:chExt cx="4885271" cy="57628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140268" y="620400"/>
              <a:ext cx="4094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562475" y="1463040"/>
            <a:ext cx="3139440" cy="521970"/>
          </a:xfrm>
          <a:prstGeom prst="rect">
            <a:avLst/>
          </a:prstGeom>
          <a:noFill/>
        </p:spPr>
        <p:txBody>
          <a:bodyPr wrap="square" rtlCol="0">
            <a:spAutoFit/>
          </a:bodyPr>
          <a:p>
            <a:pPr algn="ctr" defTabSz="457200">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rPr>
              <a:t>两大评估内容范畴</a:t>
            </a:r>
            <a:endPar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07533" y="394984"/>
            <a:ext cx="5219700" cy="576000"/>
            <a:chOff x="349477" y="620680"/>
            <a:chExt cx="5219700"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483462" y="620680"/>
              <a:ext cx="5085715"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31" name="文本框 30"/>
          <p:cNvSpPr txBox="1"/>
          <p:nvPr/>
        </p:nvSpPr>
        <p:spPr>
          <a:xfrm>
            <a:off x="0" y="1027430"/>
            <a:ext cx="5882640" cy="521970"/>
          </a:xfrm>
          <a:prstGeom prst="rect">
            <a:avLst/>
          </a:prstGeom>
          <a:noFill/>
        </p:spPr>
        <p:txBody>
          <a:bodyPr wrap="square" rtlCol="0">
            <a:spAutoFit/>
          </a:bodyPr>
          <a:p>
            <a:pPr algn="ctr" defTabSz="457200">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   </a:t>
            </a: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ADL评估的三大核心方法</a:t>
            </a:r>
            <a:endPar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32" name="文本框 31"/>
          <p:cNvSpPr txBox="1"/>
          <p:nvPr/>
        </p:nvSpPr>
        <p:spPr>
          <a:xfrm>
            <a:off x="983615" y="1660525"/>
            <a:ext cx="9692640" cy="4786630"/>
          </a:xfrm>
          <a:prstGeom prst="rect">
            <a:avLst/>
          </a:prstGeom>
          <a:noFill/>
        </p:spPr>
        <p:txBody>
          <a:bodyPr wrap="square" rtlCol="0">
            <a:noAutofit/>
          </a:bodyPr>
          <a:p>
            <a:pPr algn="l">
              <a:lnSpc>
                <a:spcPct val="150000"/>
              </a:lnSpc>
              <a:buClrTx/>
              <a:buSzTx/>
              <a:buFontTx/>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rPr>
              <a:t>直接观察法：</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通过在实际或模拟场景中直接观看老年人完成活动来进行评估，其优势在于直观真实，能发现实际活动中的具体问题与代偿技巧；局限是耗时且易受观察者主观影响。</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a:lnSpc>
                <a:spcPct val="150000"/>
              </a:lnSpc>
              <a:buClrTx/>
              <a:buSzTx/>
              <a:buFontTx/>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a:lnSpc>
                <a:spcPct val="150000"/>
              </a:lnSpc>
              <a:buClrTx/>
              <a:buSzTx/>
              <a:buFontTx/>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rPr>
              <a:t>询问法：</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通过对老年人本人、家属或照护者进行访谈来收集信息，优点在于简便快捷，能了解老年人的主观感受；缺点是信息准确性依赖于被询问者的记忆与认知状态。</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a:lnSpc>
                <a:spcPct val="150000"/>
              </a:lnSpc>
              <a:buClrTx/>
              <a:buSzTx/>
              <a:buFontTx/>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a:lnSpc>
                <a:spcPct val="150000"/>
              </a:lnSpc>
              <a:buClrTx/>
              <a:buSzTx/>
              <a:buFontTx/>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rPr>
              <a:t>量表评定法：</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是使用标准化工具（如Barthel指数）进行量化评分的专业方法，其最大优点是客观、可量化、可比较，是临床评估与科研的黄金标准；但要求使用者需经过规范培训。</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a:lnSpc>
                <a:spcPct val="150000"/>
              </a:lnSpc>
              <a:buClrTx/>
              <a:buSzTx/>
              <a:buFontTx/>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a:lnSpc>
                <a:spcPct val="150000"/>
              </a:lnSpc>
              <a:buClrTx/>
              <a:buSzTx/>
              <a:buFontTx/>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n-ea"/>
              </a:rPr>
              <a:t>综合应用建议</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：在专业实践中，通常以量表评定法作为客观评估的核心依据，并辅以询问法和观察法进行交叉验证与细节补充，以实现最全面、准确的评估。</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endParaRPr lang="en-US" altLang="zh-CN"/>
          </a:p>
          <a:p>
            <a:endParaRPr lang="zh-CN" altLang="en-US"/>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5565503" y="1181496"/>
            <a:ext cx="359156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ADL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评估的标准五步流程</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4572635" y="1766570"/>
            <a:ext cx="7320280" cy="35991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收集资料</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全面了解病史、身体状况、生活环境及社会支持。</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选择方法</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根据评估目的和对象特点，选择合适的评估工具（如量表）。</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实施评估</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在适宜的环境下，规范地进行评估。</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分析结果</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解读评分，明确主要功能障碍领域和严重程度。</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制定与调整计划</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基于评估结果制定个性化方案，并定期复查以调整计划。</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 name="组合 1"/>
          <p:cNvGrpSpPr/>
          <p:nvPr/>
        </p:nvGrpSpPr>
        <p:grpSpPr>
          <a:xfrm>
            <a:off x="224653" y="466739"/>
            <a:ext cx="5219700" cy="576000"/>
            <a:chOff x="349477" y="620680"/>
            <a:chExt cx="5219700"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483462" y="620680"/>
              <a:ext cx="5085715"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custDataLst>
              <p:tags r:id="rId1"/>
            </p:custDataLst>
          </p:nvPr>
        </p:nvSpPr>
        <p:spPr>
          <a:xfrm>
            <a:off x="6156325" y="2195830"/>
            <a:ext cx="4360545" cy="1051560"/>
          </a:xfrm>
        </p:spPr>
        <p:txBody>
          <a:bodyPr>
            <a:normAutofit fontScale="90000"/>
          </a:bodyPr>
          <a:p>
            <a:r>
              <a:rPr sz="6000">
                <a:solidFill>
                  <a:srgbClr val="467959"/>
                </a:solidFill>
                <a:latin typeface="思源宋体 CN Heavy" panose="02020900000000000000" pitchFamily="18" charset="-122"/>
                <a:ea typeface="思源宋体 CN Heavy" panose="02020900000000000000" pitchFamily="18" charset="-122"/>
                <a:cs typeface="+mn-cs"/>
              </a:rPr>
              <a:t>单元一</a:t>
            </a:r>
            <a:r>
              <a:rPr lang="en-US" altLang="zh-CN" sz="6000">
                <a:solidFill>
                  <a:srgbClr val="467959"/>
                </a:solidFill>
                <a:latin typeface="思源宋体 CN Heavy" panose="02020900000000000000" pitchFamily="18" charset="-122"/>
                <a:ea typeface="思源宋体 CN Heavy" panose="02020900000000000000" pitchFamily="18" charset="-122"/>
                <a:cs typeface="+mn-cs"/>
              </a:rPr>
              <a:t>   </a:t>
            </a:r>
            <a:r>
              <a:rPr altLang="en-US" sz="6000">
                <a:solidFill>
                  <a:srgbClr val="467959"/>
                </a:solidFill>
                <a:latin typeface="思源宋体 CN Heavy" panose="02020900000000000000" pitchFamily="18" charset="-122"/>
                <a:ea typeface="思源宋体 CN Heavy" panose="02020900000000000000" pitchFamily="18" charset="-122"/>
                <a:cs typeface="+mn-cs"/>
              </a:rPr>
              <a:t>绪论</a:t>
            </a:r>
            <a:endParaRPr altLang="en-US"/>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422503" y="1147206"/>
            <a:ext cx="6423025"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常用</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ADL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评估量表（一）：</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Lawton ADL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量表</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4572635" y="1766570"/>
            <a:ext cx="7320280" cy="359918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编制者与年代</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Lawton &amp; Brody (1969)</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评估范畴：</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涵盖</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BADL (6</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与</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IADL (8</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，共</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评分标准（</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1-4</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分：自己可以做（正常）</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分：有些困难</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分：需要帮助</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分：无法完成</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结果判定：</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单项</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分为正常，</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分为功能下降。</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总分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分，或有</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项及以上</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分，提示存在明显功能障碍。</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 name="组合 1"/>
          <p:cNvGrpSpPr/>
          <p:nvPr/>
        </p:nvGrpSpPr>
        <p:grpSpPr>
          <a:xfrm>
            <a:off x="224653" y="466739"/>
            <a:ext cx="5219700" cy="576000"/>
            <a:chOff x="349477" y="620680"/>
            <a:chExt cx="5219700"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483462" y="620680"/>
              <a:ext cx="5085715"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95783" y="1147206"/>
            <a:ext cx="691007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常用</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ADL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评估量表（二）：</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Barthel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指数评定量表</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3996055" y="1766570"/>
            <a:ext cx="7152640" cy="388874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核心特点：</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最常用、最经典的</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BADL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评估工具，满分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100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评估项目（</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10</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：进食、洗澡、修饰、穿衣、控制大便、控制小便、如厕、床椅转移、平地行走、上下楼梯。</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功能等级划分（关键考点）：</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100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分：完全自理</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≥60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分：基本自理</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41-59</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分：中度依赖，需明显帮助</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21-40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分：重度依赖</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分：完全依赖</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意义：</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分数越高，自理能力越强，是预测预后和康复效果的重要指标。</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 name="组合 1"/>
          <p:cNvGrpSpPr/>
          <p:nvPr/>
        </p:nvGrpSpPr>
        <p:grpSpPr>
          <a:xfrm>
            <a:off x="224653" y="466739"/>
            <a:ext cx="5219700" cy="576000"/>
            <a:chOff x="349477" y="620680"/>
            <a:chExt cx="5219700"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483462" y="620680"/>
              <a:ext cx="5085715"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718923" y="1238646"/>
            <a:ext cx="630047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常用</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ADL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评估量表（三）：改良</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Barthel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指数</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3719195" y="1949450"/>
            <a:ext cx="6864350" cy="353758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spcBef>
                <a:spcPts val="100"/>
              </a:spcBef>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与原始</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Barthel</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指数的关系：</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在评估项目上高度一致，但对评分等级进行了精细化。</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150000"/>
              </a:lnSpc>
              <a:spcBef>
                <a:spcPts val="100"/>
              </a:spcBef>
            </a:pPr>
            <a:endParaRPr lang="en-US" altLang="zh-CN" sz="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150000"/>
              </a:lnSpc>
              <a:spcBef>
                <a:spcPts val="100"/>
              </a:spcBef>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核心改进：</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将每项活动的完成情况划分为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个等级，对应更精细的分数。</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150000"/>
              </a:lnSpc>
              <a:spcBef>
                <a:spcPts val="100"/>
              </a:spcBef>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例如</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进食</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项：完全独立</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(10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少量帮助</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(8</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中等帮助</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(5</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大量帮助</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en-US"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完全依赖</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150000"/>
              </a:lnSpc>
              <a:spcBef>
                <a:spcPts val="100"/>
              </a:spcBef>
            </a:pPr>
            <a:endParaRPr lang="en-US" altLang="zh-CN" sz="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150000"/>
              </a:lnSpc>
              <a:spcBef>
                <a:spcPts val="100"/>
              </a:spcBef>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优势：</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对能力变化的捕捉更敏感，尤其适用于追踪康复进程中的细微进步。</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150000"/>
              </a:lnSpc>
              <a:spcBef>
                <a:spcPts val="100"/>
              </a:spcBef>
            </a:pPr>
            <a:endParaRPr lang="en-US" altLang="zh-CN" sz="8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150000"/>
              </a:lnSpc>
              <a:spcBef>
                <a:spcPts val="100"/>
              </a:spcBef>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特殊项</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：增加了</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轮椅操作</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项，仅在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行走</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项评定为完全依赖时才进行评估。</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20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 name="组合 1"/>
          <p:cNvGrpSpPr/>
          <p:nvPr/>
        </p:nvGrpSpPr>
        <p:grpSpPr>
          <a:xfrm>
            <a:off x="224653" y="466739"/>
            <a:ext cx="5219700" cy="576000"/>
            <a:chOff x="349477" y="620680"/>
            <a:chExt cx="5219700"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483462" y="620680"/>
              <a:ext cx="5085715"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718923" y="1238646"/>
            <a:ext cx="7038975"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常用</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ADL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评估量表（四）：</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Katz</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日常生活功能指数</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3893820" y="1858010"/>
            <a:ext cx="6864350" cy="353758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20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评估理念</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：重点评估个体完成活动的独立性，而非完成速度或质量。</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20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评估项目</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：洗澡、穿衣、如厕、转移、控制大小便、进食。</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20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结果表示</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：用字母</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到</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G</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表示功能等级。</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20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级：所有项目均能独立完成（功能最好）。</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20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G</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级：所有项目均需依赖他人（功能最差）。</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20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优点</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：简便、快捷，适用于社区快速筛查。</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indent="0" fontAlgn="auto">
              <a:lnSpc>
                <a:spcPct val="20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局限：</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分级较粗，对轻微功能变化不敏感。</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 name="组合 1"/>
          <p:cNvGrpSpPr/>
          <p:nvPr/>
        </p:nvGrpSpPr>
        <p:grpSpPr>
          <a:xfrm>
            <a:off x="224653" y="466739"/>
            <a:ext cx="5219700" cy="576000"/>
            <a:chOff x="349477" y="620680"/>
            <a:chExt cx="5219700"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483462" y="620680"/>
              <a:ext cx="5085715"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718923" y="1238646"/>
            <a:ext cx="728599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常用</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ADL</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评估量表（五）：工具性</a:t>
            </a:r>
            <a:r>
              <a:rPr lang="en-US" altLang="zh-CN" sz="2400" dirty="0">
                <a:solidFill>
                  <a:srgbClr val="417F54"/>
                </a:solidFill>
                <a:latin typeface="思源宋体 CN Heavy" panose="02020900000000000000" pitchFamily="18" charset="-122"/>
                <a:ea typeface="思源宋体 CN Heavy" panose="02020900000000000000" pitchFamily="18" charset="-122"/>
                <a:cs typeface="+mn-ea"/>
                <a:sym typeface="+mn-lt"/>
              </a:rPr>
              <a:t>ADL (IADL) </a:t>
            </a:r>
            <a:r>
              <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rPr>
              <a:t>量表</a:t>
            </a:r>
            <a:endParaRPr lang="zh-CN" altLang="en-US" sz="2400"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sp>
        <p:nvSpPr>
          <p:cNvPr id="16" name="文本框 15"/>
          <p:cNvSpPr txBox="1"/>
          <p:nvPr/>
        </p:nvSpPr>
        <p:spPr>
          <a:xfrm>
            <a:off x="3893820" y="1949450"/>
            <a:ext cx="6590665" cy="327850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评估对象：</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需要更高认知和操作能力的复杂日常活动。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核心意义：</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是早期认知障碍（如痴呆）筛查的敏感指标。</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BADL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通常在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marL="457200" lvl="1" indent="0">
              <a:lnSpc>
                <a:spcPct val="150000"/>
              </a:lnSpc>
              <a:buNone/>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痴呆中晚期才受累，而</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IADL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在早期即可出现障碍。</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主要评估项目（</a:t>
            </a:r>
            <a:r>
              <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8</a:t>
            </a: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项）</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使用电话</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上街购物</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食物烹调</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家务维护</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洗衣服</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外出（使用交通工具）服用药物</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处理财务的能力</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应用</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：全面评估老年人在社区中独立生活的实际能力。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nvGrpSpPr>
          <p:cNvPr id="2" name="组合 1"/>
          <p:cNvGrpSpPr/>
          <p:nvPr/>
        </p:nvGrpSpPr>
        <p:grpSpPr>
          <a:xfrm>
            <a:off x="224653" y="466739"/>
            <a:ext cx="5219700" cy="576000"/>
            <a:chOff x="349477" y="620680"/>
            <a:chExt cx="5219700"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483462" y="620680"/>
              <a:ext cx="5085715"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5958839" y="2890032"/>
            <a:ext cx="5952490" cy="2545920"/>
            <a:chOff x="5958839" y="2251105"/>
            <a:chExt cx="5952490" cy="2545920"/>
          </a:xfrm>
        </p:grpSpPr>
        <p:sp>
          <p:nvSpPr>
            <p:cNvPr id="9" name="文本框 14"/>
            <p:cNvSpPr txBox="1"/>
            <p:nvPr/>
          </p:nvSpPr>
          <p:spPr bwMode="auto">
            <a:xfrm>
              <a:off x="5958839" y="2251105"/>
              <a:ext cx="5952490" cy="1995170"/>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buClrTx/>
                <a:buSzTx/>
                <a:buFontTx/>
              </a:pPr>
              <a:r>
                <a:rPr lang="zh-CN" altLang="en-US" sz="44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老年人日常生活活动康复训练的原则和方法</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第四部分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04</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a:spLocks noGrp="1" noRot="1" noMove="1" noResize="1" noEditPoints="1" noAdjustHandles="1" noChangeArrowheads="1" noChangeShapeType="1"/>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图标&#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01484" y="1311955"/>
            <a:ext cx="3368325" cy="5003274"/>
          </a:xfrm>
          <a:prstGeom prst="rect">
            <a:avLst/>
          </a:prstGeom>
        </p:spPr>
      </p:pic>
      <p:grpSp>
        <p:nvGrpSpPr>
          <p:cNvPr id="53" name="组合 52"/>
          <p:cNvGrpSpPr/>
          <p:nvPr>
            <p:custDataLst>
              <p:tags r:id="rId2"/>
            </p:custDataLst>
          </p:nvPr>
        </p:nvGrpSpPr>
        <p:grpSpPr>
          <a:xfrm>
            <a:off x="208280" y="1311910"/>
            <a:ext cx="7993380" cy="4553585"/>
            <a:chOff x="766995" y="1565456"/>
            <a:chExt cx="7125131" cy="2100542"/>
          </a:xfrm>
        </p:grpSpPr>
        <p:sp>
          <p:nvSpPr>
            <p:cNvPr id="26" name="矩形: 圆角 25"/>
            <p:cNvSpPr/>
            <p:nvPr>
              <p:custDataLst>
                <p:tags r:id="rId3"/>
              </p:custDataLst>
            </p:nvPr>
          </p:nvSpPr>
          <p:spPr>
            <a:xfrm>
              <a:off x="766995" y="1565598"/>
              <a:ext cx="7125131" cy="2100400"/>
            </a:xfrm>
            <a:prstGeom prst="roundRect">
              <a:avLst>
                <a:gd name="adj" fmla="val 9100"/>
              </a:avLst>
            </a:prstGeom>
            <a:solidFill>
              <a:schemeClr val="bg1"/>
            </a:solidFill>
            <a:ln w="3175">
              <a:solidFill>
                <a:srgbClr val="417F54">
                  <a:alpha val="10000"/>
                </a:srgbClr>
              </a:solidFill>
            </a:ln>
            <a:effectLst>
              <a:outerShdw blurRad="127000" dist="127000" dir="5400000" sx="98000" sy="98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iSans Normal" panose="00000500000000000000" pitchFamily="2" charset="-122"/>
                <a:ea typeface="MiSans Normal" panose="00000500000000000000" pitchFamily="2" charset="-122"/>
                <a:cs typeface="+mn-ea"/>
                <a:sym typeface="+mn-lt"/>
              </a:endParaRPr>
            </a:p>
          </p:txBody>
        </p:sp>
        <p:grpSp>
          <p:nvGrpSpPr>
            <p:cNvPr id="27" name="组合 26"/>
            <p:cNvGrpSpPr/>
            <p:nvPr/>
          </p:nvGrpSpPr>
          <p:grpSpPr>
            <a:xfrm>
              <a:off x="913565" y="1565456"/>
              <a:ext cx="6542382" cy="659286"/>
              <a:chOff x="975978" y="1683367"/>
              <a:chExt cx="6542382" cy="659286"/>
            </a:xfrm>
          </p:grpSpPr>
          <p:sp>
            <p:nvSpPr>
              <p:cNvPr id="28" name="圆角矩形 5"/>
              <p:cNvSpPr/>
              <p:nvPr>
                <p:custDataLst>
                  <p:tags r:id="rId4"/>
                </p:custDataLst>
              </p:nvPr>
            </p:nvSpPr>
            <p:spPr>
              <a:xfrm>
                <a:off x="975978" y="1683367"/>
                <a:ext cx="4688751" cy="288065"/>
              </a:xfrm>
              <a:prstGeom prst="roundRect">
                <a:avLst>
                  <a:gd name="adj" fmla="val 50000"/>
                </a:avLst>
              </a:prstGeom>
              <a:solidFill>
                <a:srgbClr val="417F54"/>
              </a:solidFill>
              <a:ln w="12700">
                <a:noFill/>
              </a:ln>
              <a:effectLst>
                <a:outerShdw blurRad="127000" dist="127000" dir="2700000" algn="ctr" rotWithShape="0">
                  <a:srgbClr val="417F54">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2400" dirty="0">
                    <a:solidFill>
                      <a:schemeClr val="bg1"/>
                    </a:solidFill>
                    <a:latin typeface="思源宋体 CN Heavy" panose="02020900000000000000" pitchFamily="18" charset="-122"/>
                    <a:ea typeface="思源宋体 CN Heavy" panose="02020900000000000000" pitchFamily="18" charset="-122"/>
                    <a:sym typeface="+mn-ea"/>
                  </a:rPr>
                  <a:t>ADL</a:t>
                </a:r>
                <a:r>
                  <a:rPr lang="zh-CN" altLang="en-US" sz="2400" dirty="0">
                    <a:solidFill>
                      <a:schemeClr val="bg1"/>
                    </a:solidFill>
                    <a:latin typeface="思源宋体 CN Heavy" panose="02020900000000000000" pitchFamily="18" charset="-122"/>
                    <a:ea typeface="思源宋体 CN Heavy" panose="02020900000000000000" pitchFamily="18" charset="-122"/>
                    <a:sym typeface="+mn-ea"/>
                  </a:rPr>
                  <a:t>康复训练的六大核心原则</a:t>
                </a:r>
                <a:endParaRPr kumimoji="0" lang="zh-CN" altLang="en-US" sz="240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n-ea"/>
                  <a:sym typeface="+mn-lt"/>
                </a:endParaRPr>
              </a:p>
            </p:txBody>
          </p:sp>
          <p:sp>
            <p:nvSpPr>
              <p:cNvPr id="29" name="矩形 28"/>
              <p:cNvSpPr/>
              <p:nvPr>
                <p:custDataLst>
                  <p:tags r:id="rId5"/>
                </p:custDataLst>
              </p:nvPr>
            </p:nvSpPr>
            <p:spPr>
              <a:xfrm>
                <a:off x="975978" y="2123736"/>
                <a:ext cx="6542382" cy="218917"/>
              </a:xfrm>
              <a:prstGeom prst="rect">
                <a:avLst/>
              </a:prstGeom>
            </p:spPr>
            <p:txBody>
              <a:bodyPr wrap="square">
                <a:spAutoFit/>
              </a:bodyPr>
              <a:lstStyle/>
              <a:p>
                <a:pPr>
                  <a:lnSpc>
                    <a:spcPct val="150000"/>
                  </a:lnSpc>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grpSp>
        <p:nvGrpSpPr>
          <p:cNvPr id="50" name="组合 49"/>
          <p:cNvGrpSpPr/>
          <p:nvPr/>
        </p:nvGrpSpPr>
        <p:grpSpPr>
          <a:xfrm>
            <a:off x="407533" y="562624"/>
            <a:ext cx="7515441" cy="576000"/>
            <a:chOff x="349477" y="620680"/>
            <a:chExt cx="7515441" cy="576000"/>
          </a:xfrm>
        </p:grpSpPr>
        <p:sp>
          <p:nvSpPr>
            <p:cNvPr id="51" name="矩形: 圆角 5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925638" y="647070"/>
              <a:ext cx="6939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algn="ctr">
                <a:lnSpc>
                  <a:spcPct val="100000"/>
                </a:lnSpc>
                <a:spcBef>
                  <a:spcPts val="0"/>
                </a:spcBef>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老年人日常生活活动康复训练的原则和方法</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 name="文本框 1"/>
          <p:cNvSpPr txBox="1"/>
          <p:nvPr/>
        </p:nvSpPr>
        <p:spPr>
          <a:xfrm>
            <a:off x="407670" y="2109470"/>
            <a:ext cx="7793990" cy="3552190"/>
          </a:xfrm>
          <a:prstGeom prst="rect">
            <a:avLst/>
          </a:prstGeom>
          <a:noFill/>
        </p:spPr>
        <p:txBody>
          <a:bodyPr wrap="square" rtlCol="0">
            <a:noAutofit/>
          </a:bodyPr>
          <a:p>
            <a:pPr indent="0" algn="l" fontAlgn="auto">
              <a:lnSpc>
                <a:spcPct val="20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安全性原则：</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确保环境与活动安全，防范跌倒等风险，是训练的前提。</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endParaRPr>
          </a:p>
          <a:p>
            <a:pPr indent="0" algn="l" fontAlgn="auto">
              <a:lnSpc>
                <a:spcPct val="20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个性化原则：</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根据每位老人的身体状况、兴趣和目标“量体裁衣”，制定专属方案。</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endParaRPr>
          </a:p>
          <a:p>
            <a:pPr indent="0" algn="l" fontAlgn="auto">
              <a:lnSpc>
                <a:spcPct val="20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循序渐进原则：</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从易到难，从简到繁，逐步增加训练难度和强度，避免挫败感。</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endParaRPr>
          </a:p>
          <a:p>
            <a:pPr indent="0" algn="l" fontAlgn="auto">
              <a:lnSpc>
                <a:spcPct val="20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全面性原则：</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训练应覆盖BADL、IADL、心理适应和社会参与等多方面。</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endParaRPr>
          </a:p>
          <a:p>
            <a:pPr indent="0" algn="l" fontAlgn="auto">
              <a:lnSpc>
                <a:spcPct val="20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家庭参与原则：</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鼓励家庭成员学习协助技巧，提供情感支持，创造延续性的康复环境。</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endParaRPr>
          </a:p>
          <a:p>
            <a:pPr indent="0" algn="l" fontAlgn="auto">
              <a:lnSpc>
                <a:spcPct val="20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社会支持原则：</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链接社区资源，利用康复机构、志愿服务等，帮助老人重建社会连接。</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endParaRPr>
          </a:p>
          <a:p>
            <a:pPr algn="l">
              <a:lnSpc>
                <a:spcPct val="150000"/>
              </a:lnSpc>
              <a:buClrTx/>
              <a:buSzTx/>
              <a:buFontTx/>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701534" y="1542102"/>
            <a:ext cx="3306445" cy="4795701"/>
            <a:chOff x="586520" y="1643170"/>
            <a:chExt cx="3306445" cy="4795701"/>
          </a:xfrm>
        </p:grpSpPr>
        <p:grpSp>
          <p:nvGrpSpPr>
            <p:cNvPr id="14" name="组合 13"/>
            <p:cNvGrpSpPr/>
            <p:nvPr/>
          </p:nvGrpSpPr>
          <p:grpSpPr>
            <a:xfrm>
              <a:off x="586520" y="1643170"/>
              <a:ext cx="3306445" cy="2532380"/>
              <a:chOff x="624938" y="1643170"/>
              <a:chExt cx="3306445" cy="2532380"/>
            </a:xfrm>
          </p:grpSpPr>
          <p:sp>
            <p:nvSpPr>
              <p:cNvPr id="18" name="文本框 10"/>
              <p:cNvSpPr txBox="1"/>
              <p:nvPr>
                <p:custDataLst>
                  <p:tags r:id="rId2"/>
                </p:custDataLst>
              </p:nvPr>
            </p:nvSpPr>
            <p:spPr>
              <a:xfrm>
                <a:off x="624938" y="2333415"/>
                <a:ext cx="3306445" cy="1842135"/>
              </a:xfrm>
              <a:prstGeom prst="rect">
                <a:avLst/>
              </a:prstGeom>
              <a:no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方法：在真实或模拟场景中，进行分解步骤练习（如穿衣步骤练习）。</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目标：提高基本自理活动的效率与安全性。</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9" name="矩形: 圆角 18"/>
              <p:cNvSpPr/>
              <p:nvPr>
                <p:custDataLst>
                  <p:tags r:id="rId3"/>
                </p:custDataLst>
              </p:nvPr>
            </p:nvSpPr>
            <p:spPr>
              <a:xfrm>
                <a:off x="624938" y="1643170"/>
                <a:ext cx="2879725" cy="462915"/>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日常生活技能训练</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nvGrpSpPr>
            <p:cNvPr id="15" name="组合 14"/>
            <p:cNvGrpSpPr/>
            <p:nvPr/>
          </p:nvGrpSpPr>
          <p:grpSpPr>
            <a:xfrm>
              <a:off x="586520" y="4046191"/>
              <a:ext cx="3305810" cy="2392680"/>
              <a:chOff x="624938" y="1586020"/>
              <a:chExt cx="3305810" cy="2392680"/>
            </a:xfrm>
          </p:grpSpPr>
          <p:sp>
            <p:nvSpPr>
              <p:cNvPr id="16" name="文本框 10"/>
              <p:cNvSpPr txBox="1"/>
              <p:nvPr>
                <p:custDataLst>
                  <p:tags r:id="rId4"/>
                </p:custDataLst>
              </p:nvPr>
            </p:nvSpPr>
            <p:spPr>
              <a:xfrm>
                <a:off x="685263" y="2204510"/>
                <a:ext cx="3245485" cy="1774190"/>
              </a:xfrm>
              <a:prstGeom prst="rect">
                <a:avLst/>
              </a:prstGeom>
              <a:no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方法：设置模拟任务，如制作购物清单、分拣衣物、模拟烹饪准备。</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目标：提升规划、组织和执行复杂任务的能力，增强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IADL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7" name="矩形: 圆角 16"/>
              <p:cNvSpPr/>
              <p:nvPr>
                <p:custDataLst>
                  <p:tags r:id="rId5"/>
                </p:custDataLst>
              </p:nvPr>
            </p:nvSpPr>
            <p:spPr>
              <a:xfrm>
                <a:off x="624938" y="1586020"/>
                <a:ext cx="2879090" cy="50419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家务劳动模拟训练</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grpSp>
      <p:grpSp>
        <p:nvGrpSpPr>
          <p:cNvPr id="7" name="组合 6"/>
          <p:cNvGrpSpPr/>
          <p:nvPr>
            <p:custDataLst>
              <p:tags r:id="rId6"/>
            </p:custDataLst>
          </p:nvPr>
        </p:nvGrpSpPr>
        <p:grpSpPr>
          <a:xfrm>
            <a:off x="8062834" y="1500827"/>
            <a:ext cx="3763010" cy="4486910"/>
            <a:chOff x="1592360" y="192195"/>
            <a:chExt cx="3763010" cy="4486910"/>
          </a:xfrm>
        </p:grpSpPr>
        <p:grpSp>
          <p:nvGrpSpPr>
            <p:cNvPr id="8" name="组合 7"/>
            <p:cNvGrpSpPr/>
            <p:nvPr/>
          </p:nvGrpSpPr>
          <p:grpSpPr>
            <a:xfrm>
              <a:off x="1592360" y="192195"/>
              <a:ext cx="3763010" cy="2291715"/>
              <a:chOff x="1630778" y="192195"/>
              <a:chExt cx="3763010" cy="2291715"/>
            </a:xfrm>
          </p:grpSpPr>
          <p:sp>
            <p:nvSpPr>
              <p:cNvPr id="12" name="文本框 10"/>
              <p:cNvSpPr txBox="1"/>
              <p:nvPr>
                <p:custDataLst>
                  <p:tags r:id="rId7"/>
                </p:custDataLst>
              </p:nvPr>
            </p:nvSpPr>
            <p:spPr>
              <a:xfrm>
                <a:off x="1630778" y="923715"/>
                <a:ext cx="3763010" cy="1560195"/>
              </a:xfrm>
              <a:prstGeom prst="rect">
                <a:avLst/>
              </a:prstGeom>
              <a:no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方法：在不同复杂度环境中进行行走训练，练习使用公共交通工具、助行器。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目标：增强在不同物理和社会环境中独立行动的信心与能力。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sp>
            <p:nvSpPr>
              <p:cNvPr id="13" name="矩形: 圆角 12"/>
              <p:cNvSpPr/>
              <p:nvPr>
                <p:custDataLst>
                  <p:tags r:id="rId8"/>
                </p:custDataLst>
              </p:nvPr>
            </p:nvSpPr>
            <p:spPr>
              <a:xfrm>
                <a:off x="1752698" y="192195"/>
                <a:ext cx="3305175" cy="504190"/>
              </a:xfrm>
              <a:prstGeom prst="roundRect">
                <a:avLst>
                  <a:gd name="adj" fmla="val 50000"/>
                </a:avLst>
              </a:prstGeom>
              <a:solidFill>
                <a:srgbClr val="417F54"/>
              </a:solidFill>
              <a:ln w="12700" cap="flat" cmpd="sng" algn="ctr">
                <a:noFill/>
                <a:prstDash val="solid"/>
                <a:miter lim="800000"/>
              </a:ln>
              <a:effectLst>
                <a:outerShdw blurRad="127000" dist="127000" dir="2700000" algn="t" rotWithShape="0">
                  <a:srgbClr val="417F54">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环境适应训练</a:t>
                </a:r>
                <a:endParaRPr kumimoji="0" lang="zh-CN" altLang="en-US" sz="24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sp>
          <p:nvSpPr>
            <p:cNvPr id="10" name="文本框 10"/>
            <p:cNvSpPr txBox="1"/>
            <p:nvPr>
              <p:custDataLst>
                <p:tags r:id="rId9"/>
              </p:custDataLst>
            </p:nvPr>
          </p:nvSpPr>
          <p:spPr>
            <a:xfrm>
              <a:off x="1714280" y="3292900"/>
              <a:ext cx="3518535" cy="1386205"/>
            </a:xfrm>
            <a:prstGeom prst="rect">
              <a:avLst/>
            </a:prstGeom>
            <a:noFill/>
          </p:spPr>
          <p:txBody>
            <a:bodyPr wrap="square" rtlCol="0">
              <a:noAutofit/>
            </a:bodyPr>
            <a:lstStyle>
              <a:defPPr>
                <a:defRPr lang="en-US"/>
              </a:defPPr>
              <a:lvl1pPr>
                <a:defRPr sz="900">
                  <a:solidFill>
                    <a:schemeClr val="tx1">
                      <a:lumMod val="75000"/>
                      <a:lumOff val="25000"/>
                    </a:schemeClr>
                  </a:solidFill>
                  <a:latin typeface="+mn-ea"/>
                  <a:cs typeface="汉仪旗黑-50S" panose="00020600040101010101" charset="-122"/>
                </a:defRPr>
              </a:lvl1pPr>
            </a:lstStyle>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方法：给予积极反馈，组织小组活动，处理训练中的挫败情绪。</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目标：建立自信，维持积极心态，促进社会融合。</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29" name="组合 28"/>
          <p:cNvGrpSpPr/>
          <p:nvPr>
            <p:custDataLst>
              <p:tags r:id="rId10"/>
            </p:custDataLst>
          </p:nvPr>
        </p:nvGrpSpPr>
        <p:grpSpPr>
          <a:xfrm>
            <a:off x="4313806" y="1826343"/>
            <a:ext cx="3564389" cy="4043512"/>
            <a:chOff x="4295862" y="1662108"/>
            <a:chExt cx="3564389" cy="4043512"/>
          </a:xfrm>
        </p:grpSpPr>
        <p:sp>
          <p:nvSpPr>
            <p:cNvPr id="21" name="任意多边形: 形状 20"/>
            <p:cNvSpPr/>
            <p:nvPr>
              <p:custDataLst>
                <p:tags r:id="rId11"/>
              </p:custDataLst>
            </p:nvPr>
          </p:nvSpPr>
          <p:spPr>
            <a:xfrm>
              <a:off x="4295862" y="2141231"/>
              <a:ext cx="3564389" cy="3564389"/>
            </a:xfrm>
            <a:custGeom>
              <a:avLst/>
              <a:gdLst>
                <a:gd name="connsiteX0" fmla="*/ 1922219 w 3844438"/>
                <a:gd name="connsiteY0" fmla="*/ 0 h 3844438"/>
                <a:gd name="connsiteX1" fmla="*/ 3844438 w 3844438"/>
                <a:gd name="connsiteY1" fmla="*/ 1922219 h 3844438"/>
                <a:gd name="connsiteX2" fmla="*/ 1922219 w 3844438"/>
                <a:gd name="connsiteY2" fmla="*/ 3844438 h 3844438"/>
                <a:gd name="connsiteX3" fmla="*/ 0 w 3844438"/>
                <a:gd name="connsiteY3" fmla="*/ 1922219 h 3844438"/>
                <a:gd name="connsiteX4" fmla="*/ 1922219 w 3844438"/>
                <a:gd name="connsiteY4" fmla="*/ 0 h 3844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4438" h="3844438">
                  <a:moveTo>
                    <a:pt x="1922219" y="0"/>
                  </a:moveTo>
                  <a:cubicBezTo>
                    <a:pt x="2983831" y="0"/>
                    <a:pt x="3844438" y="860607"/>
                    <a:pt x="3844438" y="1922219"/>
                  </a:cubicBezTo>
                  <a:cubicBezTo>
                    <a:pt x="3844438" y="2983831"/>
                    <a:pt x="2983831" y="3844438"/>
                    <a:pt x="1922219" y="3844438"/>
                  </a:cubicBezTo>
                  <a:cubicBezTo>
                    <a:pt x="860607" y="3844438"/>
                    <a:pt x="0" y="2983831"/>
                    <a:pt x="0" y="1922219"/>
                  </a:cubicBezTo>
                  <a:cubicBezTo>
                    <a:pt x="0" y="860607"/>
                    <a:pt x="860607" y="0"/>
                    <a:pt x="1922219" y="0"/>
                  </a:cubicBezTo>
                  <a:close/>
                </a:path>
              </a:pathLst>
            </a:custGeom>
            <a:solidFill>
              <a:srgbClr val="7FC2B9"/>
            </a:solidFill>
            <a:ln w="12700" cap="flat" cmpd="sng" algn="ctr">
              <a:noFill/>
              <a:prstDash val="solid"/>
              <a:miter lim="800000"/>
            </a:ln>
            <a:effectLst/>
          </p:spPr>
          <p:txBody>
            <a:bodyPr wrap="square" rtlCol="0" anchor="ctr">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ysClr val="window" lastClr="FFFFFF"/>
                </a:solidFill>
                <a:effectLst/>
                <a:uLnTx/>
                <a:uFillTx/>
                <a:latin typeface="MiSans Normal" panose="00000500000000000000" pitchFamily="2" charset="-122"/>
                <a:ea typeface="MiSans Normal" panose="00000500000000000000" pitchFamily="2" charset="-122"/>
                <a:cs typeface="MiSans Normal" panose="00000500000000000000" pitchFamily="2" charset="-122"/>
              </a:endParaRPr>
            </a:p>
          </p:txBody>
        </p:sp>
        <p:pic>
          <p:nvPicPr>
            <p:cNvPr id="24" name="图片 23" descr="卡通人物&#10;&#10;描述已自动生成"/>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tretch>
              <a:fillRect/>
            </a:stretch>
          </p:blipFill>
          <p:spPr>
            <a:xfrm>
              <a:off x="4355348" y="1662108"/>
              <a:ext cx="3445416" cy="3690256"/>
            </a:xfrm>
            <a:prstGeom prst="rect">
              <a:avLst/>
            </a:prstGeom>
          </p:spPr>
        </p:pic>
      </p:grpSp>
      <p:sp>
        <p:nvSpPr>
          <p:cNvPr id="2" name="文本框 1"/>
          <p:cNvSpPr txBox="1"/>
          <p:nvPr/>
        </p:nvSpPr>
        <p:spPr>
          <a:xfrm>
            <a:off x="4297045" y="1030605"/>
            <a:ext cx="3519805" cy="974725"/>
          </a:xfrm>
          <a:prstGeom prst="rect">
            <a:avLst/>
          </a:prstGeom>
          <a:noFill/>
        </p:spPr>
        <p:txBody>
          <a:bodyPr wrap="square" rtlCol="0">
            <a:noAutofit/>
          </a:bodyPr>
          <a:p>
            <a:pPr lvl="0" algn="ctr" defTabSz="457200">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四大针对性</a:t>
            </a:r>
            <a:r>
              <a:rPr lang="en-US" altLang="zh-CN"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ADL</a:t>
            </a: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康复训练方法</a:t>
            </a:r>
            <a:endPar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50" name="组合 49"/>
          <p:cNvGrpSpPr/>
          <p:nvPr/>
        </p:nvGrpSpPr>
        <p:grpSpPr>
          <a:xfrm>
            <a:off x="303393" y="181624"/>
            <a:ext cx="7515441" cy="576000"/>
            <a:chOff x="349477" y="620680"/>
            <a:chExt cx="7515441" cy="576000"/>
          </a:xfrm>
        </p:grpSpPr>
        <p:sp>
          <p:nvSpPr>
            <p:cNvPr id="3" name="矩形: 圆角 5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925638" y="647070"/>
              <a:ext cx="6939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algn="ctr">
                <a:lnSpc>
                  <a:spcPct val="100000"/>
                </a:lnSpc>
                <a:spcBef>
                  <a:spcPts val="0"/>
                </a:spcBef>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老年人日常生活活动康复训练的原则和方法</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20" name="矩形: 圆角 16"/>
          <p:cNvSpPr/>
          <p:nvPr>
            <p:custDataLst>
              <p:tags r:id="rId14"/>
            </p:custDataLst>
          </p:nvPr>
        </p:nvSpPr>
        <p:spPr>
          <a:xfrm>
            <a:off x="8184515" y="3945255"/>
            <a:ext cx="3518535" cy="504190"/>
          </a:xfrm>
          <a:prstGeom prst="roundRect">
            <a:avLst>
              <a:gd name="adj" fmla="val 50000"/>
            </a:avLst>
          </a:prstGeom>
          <a:solidFill>
            <a:srgbClr val="9E3537"/>
          </a:solidFill>
          <a:ln w="12700" cap="flat" cmpd="sng" algn="ctr">
            <a:noFill/>
            <a:prstDash val="solid"/>
            <a:miter lim="800000"/>
          </a:ln>
          <a:effectLst>
            <a:outerShdw blurRad="127000" dist="127000" dir="2700000" algn="t" rotWithShape="0">
              <a:srgbClr val="9E3537">
                <a:alpha val="2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rPr>
              <a:t>心理与社会支持</a:t>
            </a:r>
            <a:endParaRPr kumimoji="0" lang="zh-CN" altLang="en-US" sz="2400" b="0" i="0" u="none" strike="noStrike" kern="1200" cap="none" spc="0" normalizeH="0" baseline="0" noProof="0" dirty="0">
              <a:ln>
                <a:noFill/>
              </a:ln>
              <a:solidFill>
                <a:sysClr val="window" lastClr="FFFFFF"/>
              </a:solidFill>
              <a:effectLst/>
              <a:uLnTx/>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p:cNvGrpSpPr/>
          <p:nvPr>
            <p:custDataLst>
              <p:tags r:id="rId1"/>
            </p:custDataLst>
          </p:nvPr>
        </p:nvGrpSpPr>
        <p:grpSpPr>
          <a:xfrm>
            <a:off x="711054" y="1749861"/>
            <a:ext cx="10880433" cy="4180936"/>
            <a:chOff x="711054" y="1458940"/>
            <a:chExt cx="10880433" cy="4180936"/>
          </a:xfrm>
        </p:grpSpPr>
        <p:grpSp>
          <p:nvGrpSpPr>
            <p:cNvPr id="48" name="组合 47"/>
            <p:cNvGrpSpPr/>
            <p:nvPr/>
          </p:nvGrpSpPr>
          <p:grpSpPr>
            <a:xfrm>
              <a:off x="711054" y="1459045"/>
              <a:ext cx="3373755" cy="3631565"/>
              <a:chOff x="711054" y="1635576"/>
              <a:chExt cx="3373755" cy="3631565"/>
            </a:xfrm>
          </p:grpSpPr>
          <p:sp>
            <p:nvSpPr>
              <p:cNvPr id="9" name="文本框 8"/>
              <p:cNvSpPr txBox="1"/>
              <p:nvPr>
                <p:custDataLst>
                  <p:tags r:id="rId2"/>
                </p:custDataLst>
              </p:nvPr>
            </p:nvSpPr>
            <p:spPr>
              <a:xfrm>
                <a:off x="1208009" y="1635576"/>
                <a:ext cx="2316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417F54"/>
                    </a:solidFill>
                    <a:latin typeface="思源宋体 CN Heavy" panose="02020900000000000000" pitchFamily="18" charset="-122"/>
                    <a:ea typeface="思源宋体 CN Heavy" panose="02020900000000000000" pitchFamily="18" charset="-122"/>
                  </a:rPr>
                  <a:t>对老年人个体：</a:t>
                </a:r>
                <a:endParaRPr lang="zh-CN" altLang="en-US" sz="2400" dirty="0">
                  <a:solidFill>
                    <a:srgbClr val="417F54"/>
                  </a:solidFill>
                  <a:latin typeface="思源宋体 CN Heavy" panose="02020900000000000000" pitchFamily="18" charset="-122"/>
                  <a:ea typeface="思源宋体 CN Heavy" panose="02020900000000000000" pitchFamily="18" charset="-122"/>
                </a:endParaRPr>
              </a:p>
            </p:txBody>
          </p:sp>
          <p:sp>
            <p:nvSpPr>
              <p:cNvPr id="11" name="文本框 10"/>
              <p:cNvSpPr txBox="1"/>
              <p:nvPr>
                <p:custDataLst>
                  <p:tags r:id="rId3"/>
                </p:custDataLst>
              </p:nvPr>
            </p:nvSpPr>
            <p:spPr>
              <a:xfrm>
                <a:off x="711054" y="2320106"/>
                <a:ext cx="3373755" cy="294703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提升生活质量：重获生活控制感，增强自尊与自信。</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维持功能独立：延缓功能衰退，减轻对他人照护的依赖。</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促进社会参与：为重新融入社区和社会活动创造条件。</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nvGrpSpPr>
            <p:cNvPr id="47" name="组合 46"/>
            <p:cNvGrpSpPr/>
            <p:nvPr/>
          </p:nvGrpSpPr>
          <p:grpSpPr>
            <a:xfrm>
              <a:off x="4384166" y="1458940"/>
              <a:ext cx="3496241" cy="4180936"/>
              <a:chOff x="4302027" y="1255740"/>
              <a:chExt cx="3496241" cy="4180936"/>
            </a:xfrm>
          </p:grpSpPr>
          <p:sp>
            <p:nvSpPr>
              <p:cNvPr id="46" name="椭圆 45"/>
              <p:cNvSpPr/>
              <p:nvPr/>
            </p:nvSpPr>
            <p:spPr>
              <a:xfrm>
                <a:off x="4302027" y="1940435"/>
                <a:ext cx="3496241" cy="3496241"/>
              </a:xfrm>
              <a:prstGeom prst="ellipse">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图标&#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8834" y="1255740"/>
                <a:ext cx="2802627" cy="4162992"/>
              </a:xfrm>
              <a:prstGeom prst="rect">
                <a:avLst/>
              </a:prstGeom>
            </p:spPr>
          </p:pic>
        </p:grpSp>
        <p:grpSp>
          <p:nvGrpSpPr>
            <p:cNvPr id="49" name="组合 48"/>
            <p:cNvGrpSpPr/>
            <p:nvPr/>
          </p:nvGrpSpPr>
          <p:grpSpPr>
            <a:xfrm>
              <a:off x="8267262" y="1459045"/>
              <a:ext cx="3324225" cy="3852545"/>
              <a:chOff x="735184" y="1635576"/>
              <a:chExt cx="3324225" cy="3852545"/>
            </a:xfrm>
          </p:grpSpPr>
          <p:sp>
            <p:nvSpPr>
              <p:cNvPr id="51" name="文本框 50"/>
              <p:cNvSpPr txBox="1"/>
              <p:nvPr>
                <p:custDataLst>
                  <p:tags r:id="rId5"/>
                </p:custDataLst>
              </p:nvPr>
            </p:nvSpPr>
            <p:spPr>
              <a:xfrm>
                <a:off x="1208009" y="1635576"/>
                <a:ext cx="2316480" cy="4603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rgbClr val="9E3537"/>
                    </a:solidFill>
                    <a:latin typeface="思源宋体 CN Heavy" panose="02020900000000000000" pitchFamily="18" charset="-122"/>
                    <a:ea typeface="思源宋体 CN Heavy" panose="02020900000000000000" pitchFamily="18" charset="-122"/>
                  </a:rPr>
                  <a:t>对家庭与社会：</a:t>
                </a:r>
                <a:endParaRPr lang="zh-CN" altLang="en-US" sz="2400" dirty="0">
                  <a:solidFill>
                    <a:srgbClr val="9E3537"/>
                  </a:solidFill>
                  <a:latin typeface="思源宋体 CN Heavy" panose="02020900000000000000" pitchFamily="18" charset="-122"/>
                  <a:ea typeface="思源宋体 CN Heavy" panose="02020900000000000000" pitchFamily="18" charset="-122"/>
                </a:endParaRPr>
              </a:p>
            </p:txBody>
          </p:sp>
          <p:sp>
            <p:nvSpPr>
              <p:cNvPr id="53" name="文本框 52"/>
              <p:cNvSpPr txBox="1"/>
              <p:nvPr>
                <p:custDataLst>
                  <p:tags r:id="rId6"/>
                </p:custDataLst>
              </p:nvPr>
            </p:nvSpPr>
            <p:spPr>
              <a:xfrm>
                <a:off x="735184" y="2320106"/>
                <a:ext cx="3324225" cy="316801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减轻照护负担：降低长期照护的强度和压力。</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节约医疗资源：预防并发症，减少再次入院率。</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a:p>
                <a:pPr algn="l">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响应国家战略：践行</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健康老龄化</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，提升老年人群整体健康水平。</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endParaRPr>
              </a:p>
            </p:txBody>
          </p:sp>
        </p:grpSp>
      </p:grpSp>
      <p:sp>
        <p:nvSpPr>
          <p:cNvPr id="2" name="文本框 1"/>
          <p:cNvSpPr txBox="1"/>
          <p:nvPr/>
        </p:nvSpPr>
        <p:spPr>
          <a:xfrm>
            <a:off x="4557395" y="1138555"/>
            <a:ext cx="3077210" cy="953135"/>
          </a:xfrm>
          <a:prstGeom prst="rect">
            <a:avLst/>
          </a:prstGeom>
          <a:noFill/>
        </p:spPr>
        <p:txBody>
          <a:bodyPr wrap="square" rtlCol="0">
            <a:spAutoFit/>
          </a:bodyPr>
          <a:p>
            <a:pPr algn="ctr" defTabSz="457200">
              <a:buClrTx/>
              <a:buSzTx/>
              <a:buFontTx/>
            </a:pPr>
            <a:r>
              <a:rPr lang="en-US" altLang="zh-CN"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rPr>
              <a:t>ADL</a:t>
            </a: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rPr>
              <a:t>康复训练的深远意义</a:t>
            </a:r>
            <a:endPar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grpSp>
        <p:nvGrpSpPr>
          <p:cNvPr id="50" name="组合 49"/>
          <p:cNvGrpSpPr/>
          <p:nvPr/>
        </p:nvGrpSpPr>
        <p:grpSpPr>
          <a:xfrm>
            <a:off x="303393" y="181624"/>
            <a:ext cx="7515441" cy="576000"/>
            <a:chOff x="349477" y="620680"/>
            <a:chExt cx="7515441" cy="576000"/>
          </a:xfrm>
        </p:grpSpPr>
        <p:sp>
          <p:nvSpPr>
            <p:cNvPr id="3" name="矩形: 圆角 5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4</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52" name="矩形 51"/>
            <p:cNvSpPr/>
            <p:nvPr/>
          </p:nvSpPr>
          <p:spPr>
            <a:xfrm>
              <a:off x="925638" y="647070"/>
              <a:ext cx="69392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algn="ctr">
                <a:lnSpc>
                  <a:spcPct val="100000"/>
                </a:lnSpc>
                <a:spcBef>
                  <a:spcPts val="0"/>
                </a:spcBef>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老年人日常生活活动康复训练的原则和方法</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5440680" y="312420"/>
            <a:ext cx="6072505" cy="951865"/>
          </a:xfrm>
          <a:prstGeom prst="rect">
            <a:avLst/>
          </a:prstGeom>
          <a:noFill/>
        </p:spPr>
        <p:txBody>
          <a:bodyPr wrap="square" lIns="91440" tIns="45720" rIns="91440" bIns="45720" rtlCol="0" anchor="t">
            <a:normAutofit/>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案例回顾：段奶奶的评估与康复历程？</a:t>
            </a:r>
            <a:endParaRPr 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dirty="0">
                <a:solidFill>
                  <a:schemeClr val="tx1">
                    <a:lumMod val="75000"/>
                    <a:lumOff val="25000"/>
                  </a:schemeClr>
                </a:solidFill>
                <a:cs typeface="思源宋体" panose="02020700000000000000" pitchFamily="34" charset="-120"/>
              </a:rPr>
              <a:t>       </a:t>
            </a:r>
            <a:endParaRPr lang="en-US" dirty="0">
              <a:solidFill>
                <a:schemeClr val="tx1">
                  <a:lumMod val="75000"/>
                  <a:lumOff val="25000"/>
                </a:schemeClr>
              </a:solidFill>
              <a:cs typeface="思源宋体" panose="02020700000000000000" pitchFamily="34" charset="-120"/>
            </a:endParaRPr>
          </a:p>
        </p:txBody>
      </p:sp>
      <p:sp>
        <p:nvSpPr>
          <p:cNvPr id="4" name="文本框 3"/>
          <p:cNvSpPr txBox="1"/>
          <p:nvPr/>
        </p:nvSpPr>
        <p:spPr>
          <a:xfrm>
            <a:off x="5728335" y="1005205"/>
            <a:ext cx="6463665" cy="5365750"/>
          </a:xfrm>
          <a:prstGeom prst="rect">
            <a:avLst/>
          </a:prstGeom>
          <a:noFill/>
        </p:spPr>
        <p:txBody>
          <a:bodyPr wrap="square" rtlCol="0">
            <a:noAutofit/>
          </a:bodyPr>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入院初期评估（改良Barthel指数）</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评分：43分（属中度至重度依赖）。</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主要问题：左侧肢体功能障碍导致进食、穿衣、转移、行走、</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  </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 </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  </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ea"/>
              </a:rPr>
              <a:t>洗澡等多项ADL需大量或完全协助。</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系统康复训练后（出院末期）</a:t>
            </a:r>
            <a:endPar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评分提升至：77分（达到基本自理水平）。</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显著改善：</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独立完成：洗脸、刷牙、进食、穿衣。</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在监督下完成：短距离平地行走。</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仍需协助：上下楼梯、洗澡（但可部分参与）。</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结论：</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通过针对性训练，段奶奶的ADL能力得到显著提升，生活质量极大改善。</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a:lnSpc>
                <a:spcPct val="150000"/>
              </a:lnSpc>
              <a:buClrTx/>
              <a:buSzTx/>
              <a:buFontTx/>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endParaRPr lang="en-US" altLang="zh-CN"/>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4"/>
          <p:cNvSpPr/>
          <p:nvPr/>
        </p:nvSpPr>
        <p:spPr>
          <a:xfrm>
            <a:off x="11601450" y="72326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1" name="Text 6"/>
          <p:cNvSpPr/>
          <p:nvPr/>
        </p:nvSpPr>
        <p:spPr>
          <a:xfrm>
            <a:off x="11473180" y="72326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3" name="Text 8"/>
          <p:cNvSpPr/>
          <p:nvPr/>
        </p:nvSpPr>
        <p:spPr>
          <a:xfrm>
            <a:off x="11341735" y="72326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5" name="Text 10"/>
          <p:cNvSpPr/>
          <p:nvPr/>
        </p:nvSpPr>
        <p:spPr>
          <a:xfrm>
            <a:off x="11210925" y="72326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6" name="Text 11"/>
          <p:cNvSpPr/>
          <p:nvPr>
            <p:custDataLst>
              <p:tags r:id="rId1"/>
            </p:custDataLst>
          </p:nvPr>
        </p:nvSpPr>
        <p:spPr>
          <a:xfrm>
            <a:off x="5845175" y="1706880"/>
            <a:ext cx="3686175" cy="307340"/>
          </a:xfrm>
          <a:prstGeom prst="rect">
            <a:avLst/>
          </a:prstGeom>
          <a:noFill/>
        </p:spPr>
        <p:txBody>
          <a:bodyPr wrap="square" lIns="0" tIns="0" rIns="0" bIns="0" rtlCol="0" anchor="t">
            <a:noAutofit/>
          </a:bodyPr>
          <a:lstStyle/>
          <a:p>
            <a:pPr>
              <a:lnSpc>
                <a:spcPct val="100000"/>
              </a:lnSpc>
            </a:pPr>
            <a:endParaRPr lang="en-US" sz="2800" b="1" dirty="0">
              <a:solidFill>
                <a:schemeClr val="accent1">
                  <a:lumMod val="50000"/>
                </a:schemeClr>
              </a:solidFill>
              <a:cs typeface="思源宋体" panose="02020700000000000000" pitchFamily="34" charset="-120"/>
            </a:endParaRPr>
          </a:p>
        </p:txBody>
      </p:sp>
      <p:sp>
        <p:nvSpPr>
          <p:cNvPr id="17" name="Text 12"/>
          <p:cNvSpPr/>
          <p:nvPr>
            <p:custDataLst>
              <p:tags r:id="rId2"/>
            </p:custDataLst>
          </p:nvPr>
        </p:nvSpPr>
        <p:spPr>
          <a:xfrm>
            <a:off x="5392420" y="1569720"/>
            <a:ext cx="4277360" cy="3058160"/>
          </a:xfrm>
          <a:prstGeom prst="rect">
            <a:avLst/>
          </a:prstGeom>
          <a:noFill/>
        </p:spPr>
        <p:txBody>
          <a:bodyPr wrap="square" lIns="91440" tIns="45720" rIns="91440" bIns="45720" rtlCol="0" anchor="t">
            <a:noAutofit/>
          </a:bodyPr>
          <a:lstStyle/>
          <a:p>
            <a:pPr algn="l">
              <a:lnSpc>
                <a:spcPct val="150000"/>
              </a:lnSpc>
              <a:buClrTx/>
              <a:buSzTx/>
              <a:buFontTx/>
            </a:pPr>
            <a:r>
              <a:rPr lang="en-US" altLang="zh-CN"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本课程聚焦于老年人生活能力评估与康复训练，旨在通过系统学习，帮助学习者掌握老年ADL相关知识与技能，提升专业素养，更好地服务于老年群体。</a:t>
            </a:r>
            <a:endParaRPr lang="zh-CN" altLang="en-US" sz="20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sp>
        <p:nvSpPr>
          <p:cNvPr id="18" name="标题 17"/>
          <p:cNvSpPr>
            <a:spLocks noGrp="1"/>
          </p:cNvSpPr>
          <p:nvPr>
            <p:ph type="title"/>
            <p:custDataLst>
              <p:tags r:id="rId3"/>
            </p:custDataLst>
          </p:nvPr>
        </p:nvSpPr>
        <p:spPr>
          <a:xfrm>
            <a:off x="1608455" y="360045"/>
            <a:ext cx="3206115" cy="720090"/>
          </a:xfrm>
        </p:spPr>
        <p:txBody>
          <a:bodyPr vert="horz" lIns="91440" tIns="45720" rIns="91440" bIns="45720" rtlCol="0" anchor="ctr">
            <a:normAutofit/>
          </a:bodyPr>
          <a:p>
            <a:pPr lvl="0" algn="l" defTabSz="457200">
              <a:lnSpc>
                <a:spcPct val="100000"/>
              </a:lnSpc>
              <a:buClrTx/>
              <a:buSzTx/>
              <a:buFontTx/>
            </a:pPr>
            <a:r>
              <a:rPr lang="zh-CN" altLang="en-US" sz="2800" dirty="0">
                <a:solidFill>
                  <a:srgbClr val="417F54"/>
                </a:solidFill>
                <a:latin typeface="思源宋体 CN Heavy" panose="02020900000000000000" pitchFamily="18" charset="-122"/>
                <a:ea typeface="思源宋体 CN Heavy" panose="02020900000000000000" pitchFamily="18" charset="-122"/>
                <a:cs typeface="+mn-cs"/>
                <a:sym typeface="+mn-ea"/>
              </a:rPr>
              <a:t>课程主题介绍</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n-cs"/>
              <a:sym typeface="+mn-ea"/>
            </a:endParaRPr>
          </a:p>
        </p:txBody>
      </p: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5728335" y="312420"/>
            <a:ext cx="6072505" cy="951865"/>
          </a:xfrm>
          <a:prstGeom prst="rect">
            <a:avLst/>
          </a:prstGeom>
          <a:noFill/>
        </p:spPr>
        <p:txBody>
          <a:bodyPr wrap="square" lIns="91440" tIns="45720" rIns="91440" bIns="45720" rtlCol="0" anchor="t">
            <a:normAutofit/>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德育园地</a:t>
            </a:r>
            <a:r>
              <a:rPr lang="en-US" altLang="zh-CN"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a:t>
            </a: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国家政策与行业使命</a:t>
            </a:r>
            <a:endParaRPr 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dirty="0">
                <a:solidFill>
                  <a:schemeClr val="tx1">
                    <a:lumMod val="75000"/>
                    <a:lumOff val="25000"/>
                  </a:schemeClr>
                </a:solidFill>
                <a:cs typeface="思源宋体" panose="02020700000000000000" pitchFamily="34" charset="-120"/>
              </a:rPr>
              <a:t>       </a:t>
            </a:r>
            <a:endParaRPr lang="en-US" dirty="0">
              <a:solidFill>
                <a:schemeClr val="tx1">
                  <a:lumMod val="75000"/>
                  <a:lumOff val="25000"/>
                </a:schemeClr>
              </a:solidFill>
              <a:cs typeface="思源宋体" panose="02020700000000000000" pitchFamily="34" charset="-120"/>
            </a:endParaRPr>
          </a:p>
        </p:txBody>
      </p:sp>
      <p:sp>
        <p:nvSpPr>
          <p:cNvPr id="4" name="文本框 3"/>
          <p:cNvSpPr txBox="1"/>
          <p:nvPr/>
        </p:nvSpPr>
        <p:spPr>
          <a:xfrm>
            <a:off x="5728335" y="1005205"/>
            <a:ext cx="6372225" cy="4954905"/>
          </a:xfrm>
          <a:prstGeom prst="rect">
            <a:avLst/>
          </a:prstGeom>
          <a:noFill/>
        </p:spPr>
        <p:txBody>
          <a:bodyPr wrap="square" rtlCol="0">
            <a:noAutofit/>
          </a:bodyPr>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国家政策导向</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《关于加快推进康复医疗工作发展的意见》：增加康复服务供给，提升服务能力。</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《关于开展失能老年人健康服务行动的通知》：聚焦失能老人健康需求，提供上门服务、健康管理等。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b="1" dirty="0">
                <a:solidFill>
                  <a:schemeClr val="tx1">
                    <a:lumMod val="65000"/>
                    <a:lumOff val="35000"/>
                  </a:schemeClr>
                </a:solidFill>
                <a:latin typeface="MiSans Normal" panose="00000500000000000000" pitchFamily="2" charset="-122"/>
                <a:ea typeface="MiSans Normal" panose="00000500000000000000" pitchFamily="2" charset="-122"/>
                <a:cs typeface="+mn-ea"/>
              </a:rPr>
              <a:t>康复工作者的使命</a:t>
            </a:r>
            <a:endParaRPr lang="en-US" altLang="zh-CN" sz="1600" b="1"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不仅仅是技术的实施者，更是老年人尊严、健康和幸福生活的守护者与促进者。</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通过专业服务，将国家</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老有所养、老有所医、老有所为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的政策目标落到实处。</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endParaRPr lang="en-US" altLang="zh-CN"/>
          </a:p>
        </p:txBody>
      </p:sp>
    </p:spTree>
    <p:custDataLst>
      <p:tags r:id="rId4"/>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3818255" y="327660"/>
            <a:ext cx="9317990" cy="951865"/>
          </a:xfrm>
          <a:prstGeom prst="rect">
            <a:avLst/>
          </a:prstGeom>
          <a:noFill/>
        </p:spPr>
        <p:txBody>
          <a:bodyPr wrap="square" lIns="91440" tIns="45720" rIns="91440" bIns="45720" rtlCol="0" anchor="t">
            <a:normAutofit lnSpcReduction="10000"/>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单元小结与课后练习</a:t>
            </a:r>
            <a:r>
              <a:rPr lang="en-US" altLang="zh-CN"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a:t>
            </a: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关键概念回顾</a:t>
            </a:r>
            <a:endParaRPr lang="zh-CN" alt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dirty="0">
                <a:solidFill>
                  <a:schemeClr val="tx1">
                    <a:lumMod val="75000"/>
                    <a:lumOff val="25000"/>
                  </a:schemeClr>
                </a:solidFill>
                <a:cs typeface="思源宋体" panose="02020700000000000000" pitchFamily="34" charset="-120"/>
              </a:rPr>
              <a:t>       </a:t>
            </a:r>
            <a:endParaRPr lang="en-US" dirty="0">
              <a:solidFill>
                <a:schemeClr val="tx1">
                  <a:lumMod val="75000"/>
                  <a:lumOff val="25000"/>
                </a:schemeClr>
              </a:solidFill>
              <a:cs typeface="思源宋体" panose="02020700000000000000" pitchFamily="34" charset="-120"/>
            </a:endParaRPr>
          </a:p>
        </p:txBody>
      </p:sp>
      <p:sp>
        <p:nvSpPr>
          <p:cNvPr id="4" name="文本框 3"/>
          <p:cNvSpPr txBox="1"/>
          <p:nvPr/>
        </p:nvSpPr>
        <p:spPr>
          <a:xfrm>
            <a:off x="6109335" y="1652270"/>
            <a:ext cx="6250305" cy="3552825"/>
          </a:xfrm>
          <a:prstGeom prst="rect">
            <a:avLst/>
          </a:prstGeom>
          <a:noFill/>
        </p:spPr>
        <p:txBody>
          <a:bodyPr wrap="square" rtlCol="0">
            <a:noAutofit/>
          </a:bodyPr>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ADL、BADL、IADL</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康复的定义与目标</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评估方法与核心量表（Barthel, Lawton IADL等）</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康复训练的原则与方法</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Tree>
    <p:custDataLst>
      <p:tags r:id="rId4"/>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3818255" y="464820"/>
            <a:ext cx="9317990" cy="951865"/>
          </a:xfrm>
          <a:prstGeom prst="rect">
            <a:avLst/>
          </a:prstGeom>
          <a:noFill/>
        </p:spPr>
        <p:txBody>
          <a:bodyPr wrap="square" lIns="91440" tIns="45720" rIns="91440" bIns="45720" rtlCol="0" anchor="t">
            <a:normAutofit lnSpcReduction="10000"/>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单元小结与课后练习</a:t>
            </a:r>
            <a:r>
              <a:rPr lang="en-US" altLang="zh-CN"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a:t>
            </a: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课后思考题</a:t>
            </a:r>
            <a:endParaRPr lang="zh-CN" alt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dirty="0">
                <a:solidFill>
                  <a:schemeClr val="tx1">
                    <a:lumMod val="75000"/>
                    <a:lumOff val="25000"/>
                  </a:schemeClr>
                </a:solidFill>
                <a:cs typeface="思源宋体" panose="02020700000000000000" pitchFamily="34" charset="-120"/>
              </a:rPr>
              <a:t>       </a:t>
            </a:r>
            <a:endParaRPr lang="en-US" dirty="0">
              <a:solidFill>
                <a:schemeClr val="tx1">
                  <a:lumMod val="75000"/>
                  <a:lumOff val="25000"/>
                </a:schemeClr>
              </a:solidFill>
              <a:cs typeface="思源宋体" panose="02020700000000000000" pitchFamily="34" charset="-120"/>
            </a:endParaRPr>
          </a:p>
        </p:txBody>
      </p:sp>
      <p:sp>
        <p:nvSpPr>
          <p:cNvPr id="4" name="文本框 3"/>
          <p:cNvSpPr txBox="1"/>
          <p:nvPr/>
        </p:nvSpPr>
        <p:spPr>
          <a:xfrm>
            <a:off x="5344160" y="1591310"/>
            <a:ext cx="6738620" cy="2792095"/>
          </a:xfrm>
          <a:prstGeom prst="rect">
            <a:avLst/>
          </a:prstGeom>
          <a:noFill/>
        </p:spPr>
        <p:txBody>
          <a:bodyPr wrap="square" rtlCol="0">
            <a:noAutofit/>
          </a:bodyPr>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1</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的定义及其对老年人生活的意义。</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2</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、比较</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BADL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与</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IADL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的异同，并各举</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个例子。</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3</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、使用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Barthel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指数，如何对一个</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能独立吃饭、洗澡需协助、轮椅转移</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的患者进行初步评分分级？</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4</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、在为老年人设计</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训练计划时，除身体功能外，还应考虑哪些因素？</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a:p>
            <a:pPr algn="l" fontAlgn="auto">
              <a:lnSpc>
                <a:spcPct val="150000"/>
              </a:lnSpc>
              <a:buClrTx/>
              <a:buSzTx/>
              <a:buFontTx/>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5</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、结合案例，谈谈家庭支持在老年人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康复中的重要作用。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Tree>
    <p:custDataLst>
      <p:tags r:id="rId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9" name="组合 8"/>
          <p:cNvGrpSpPr/>
          <p:nvPr/>
        </p:nvGrpSpPr>
        <p:grpSpPr>
          <a:xfrm>
            <a:off x="2974182" y="1765633"/>
            <a:ext cx="7204075" cy="3211670"/>
            <a:chOff x="2974182" y="980138"/>
            <a:chExt cx="7204075" cy="3211670"/>
          </a:xfrm>
        </p:grpSpPr>
        <p:sp>
          <p:nvSpPr>
            <p:cNvPr id="10" name="文本框 22" descr="7b0a20202020227461726765744d6f64756c65223a202270726f636573734f6e6c696e65466f6e7473220a7d0a"/>
            <p:cNvSpPr txBox="1"/>
            <p:nvPr/>
          </p:nvSpPr>
          <p:spPr>
            <a:xfrm>
              <a:off x="2974182" y="980138"/>
              <a:ext cx="7204075" cy="17837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谢谢观看！</a:t>
              </a:r>
              <a:endPar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11" name="组合 10"/>
            <p:cNvGrpSpPr/>
            <p:nvPr/>
          </p:nvGrpSpPr>
          <p:grpSpPr>
            <a:xfrm>
              <a:off x="4700303" y="3640952"/>
              <a:ext cx="2791394" cy="550856"/>
              <a:chOff x="4757642" y="4105193"/>
              <a:chExt cx="2621874" cy="550856"/>
            </a:xfrm>
          </p:grpSpPr>
          <p:sp>
            <p:nvSpPr>
              <p:cNvPr id="12"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13" name="文本框 12"/>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0"/>
          <p:cNvSpPr/>
          <p:nvPr/>
        </p:nvSpPr>
        <p:spPr>
          <a:xfrm>
            <a:off x="934263" y="479263"/>
            <a:ext cx="3049055" cy="606887"/>
          </a:xfrm>
          <a:prstGeom prst="rect">
            <a:avLst/>
          </a:prstGeom>
          <a:noFill/>
        </p:spPr>
        <p:txBody>
          <a:bodyPr wrap="square" lIns="91440" tIns="45720" rIns="91440" bIns="45720" rtlCol="0" anchor="ctr"/>
          <a:lstStyle/>
          <a:p>
            <a:pPr>
              <a:lnSpc>
                <a:spcPct val="90000"/>
              </a:lnSpc>
            </a:pPr>
            <a:r>
              <a:rPr lang="en-US" sz="4400" dirty="0">
                <a:solidFill>
                  <a:schemeClr val="tx1"/>
                </a:solidFill>
                <a:cs typeface="MiSans" pitchFamily="34" charset="-120"/>
              </a:rPr>
              <a:t> </a:t>
            </a:r>
            <a:endParaRPr lang="en-US" sz="4400" dirty="0">
              <a:solidFill>
                <a:schemeClr val="tx1"/>
              </a:solidFill>
              <a:cs typeface="MiSans" pitchFamily="34" charset="-120"/>
            </a:endParaRPr>
          </a:p>
        </p:txBody>
      </p:sp>
      <p:sp>
        <p:nvSpPr>
          <p:cNvPr id="9" name="Text 4"/>
          <p:cNvSpPr/>
          <p:nvPr/>
        </p:nvSpPr>
        <p:spPr>
          <a:xfrm>
            <a:off x="11487150"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1" name="Text 6"/>
          <p:cNvSpPr/>
          <p:nvPr/>
        </p:nvSpPr>
        <p:spPr>
          <a:xfrm>
            <a:off x="11358880"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3" name="Text 8"/>
          <p:cNvSpPr/>
          <p:nvPr/>
        </p:nvSpPr>
        <p:spPr>
          <a:xfrm>
            <a:off x="11227435"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5" name="Text 10"/>
          <p:cNvSpPr/>
          <p:nvPr/>
        </p:nvSpPr>
        <p:spPr>
          <a:xfrm>
            <a:off x="11096625"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pic>
        <p:nvPicPr>
          <p:cNvPr id="16" name="Image 3" descr="https://kimi-img.moonshot.cn/pub/slides/slides_tmpl/image/25-09-05-13:41:22-d2t7g0lnfo2stf9dijh0.png"/>
          <p:cNvPicPr>
            <a:picLocks noChangeAspect="1"/>
          </p:cNvPicPr>
          <p:nvPr>
            <p:custDataLst>
              <p:tags r:id="rId1"/>
            </p:custDataLst>
          </p:nvPr>
        </p:nvPicPr>
        <p:blipFill>
          <a:blip r:embed="rId2"/>
          <a:srcRect t="171" b="171"/>
          <a:stretch>
            <a:fillRect/>
          </a:stretch>
        </p:blipFill>
        <p:spPr>
          <a:xfrm>
            <a:off x="1558925" y="2399030"/>
            <a:ext cx="725805" cy="730885"/>
          </a:xfrm>
          <a:prstGeom prst="rect">
            <a:avLst/>
          </a:prstGeom>
        </p:spPr>
      </p:pic>
      <p:pic>
        <p:nvPicPr>
          <p:cNvPr id="17" name="Image 4" descr="https://kimi-img.moonshot.cn/pub/slides/slides_tmpl/image/25-09-05-13:41:22-d2t7g0lnfo2stf9dijh0.png"/>
          <p:cNvPicPr>
            <a:picLocks noChangeAspect="1"/>
          </p:cNvPicPr>
          <p:nvPr>
            <p:custDataLst>
              <p:tags r:id="rId3"/>
            </p:custDataLst>
          </p:nvPr>
        </p:nvPicPr>
        <p:blipFill>
          <a:blip r:embed="rId2"/>
          <a:srcRect t="171" b="171"/>
          <a:stretch>
            <a:fillRect/>
          </a:stretch>
        </p:blipFill>
        <p:spPr>
          <a:xfrm>
            <a:off x="5090795" y="1526540"/>
            <a:ext cx="725805" cy="730885"/>
          </a:xfrm>
          <a:prstGeom prst="rect">
            <a:avLst/>
          </a:prstGeom>
        </p:spPr>
      </p:pic>
      <p:pic>
        <p:nvPicPr>
          <p:cNvPr id="18" name="Image 5" descr="https://kimi-img.moonshot.cn/pub/slides/slides_tmpl/image/25-09-05-13:41:22-d2t7g0lnfo2stf9dijh0.png"/>
          <p:cNvPicPr>
            <a:picLocks noChangeAspect="1"/>
          </p:cNvPicPr>
          <p:nvPr>
            <p:custDataLst>
              <p:tags r:id="rId4"/>
            </p:custDataLst>
          </p:nvPr>
        </p:nvPicPr>
        <p:blipFill>
          <a:blip r:embed="rId2"/>
          <a:srcRect t="171" b="171"/>
          <a:stretch>
            <a:fillRect/>
          </a:stretch>
        </p:blipFill>
        <p:spPr>
          <a:xfrm>
            <a:off x="8723630" y="795655"/>
            <a:ext cx="725805" cy="730885"/>
          </a:xfrm>
          <a:prstGeom prst="rect">
            <a:avLst/>
          </a:prstGeom>
        </p:spPr>
      </p:pic>
      <p:sp>
        <p:nvSpPr>
          <p:cNvPr id="19" name="Shape 11"/>
          <p:cNvSpPr/>
          <p:nvPr>
            <p:custDataLst>
              <p:tags r:id="rId5"/>
            </p:custDataLst>
          </p:nvPr>
        </p:nvSpPr>
        <p:spPr>
          <a:xfrm>
            <a:off x="1701165" y="2561590"/>
            <a:ext cx="441960" cy="351790"/>
          </a:xfrm>
          <a:prstGeom prst="rect">
            <a:avLst/>
          </a:prstGeom>
          <a:solidFill>
            <a:schemeClr val="lt1">
              <a:alpha val="0"/>
            </a:schemeClr>
          </a:solidFill>
        </p:spPr>
      </p:sp>
      <p:sp>
        <p:nvSpPr>
          <p:cNvPr id="20" name="Text 12"/>
          <p:cNvSpPr/>
          <p:nvPr>
            <p:custDataLst>
              <p:tags r:id="rId6"/>
            </p:custDataLst>
          </p:nvPr>
        </p:nvSpPr>
        <p:spPr>
          <a:xfrm>
            <a:off x="1701165" y="2561590"/>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01</a:t>
            </a:r>
            <a:endParaRPr lang="en-US" sz="2000" dirty="0">
              <a:solidFill>
                <a:schemeClr val="lt1"/>
              </a:solidFill>
              <a:cs typeface="思源宋体" panose="02020700000000000000" pitchFamily="34" charset="-120"/>
            </a:endParaRPr>
          </a:p>
        </p:txBody>
      </p:sp>
      <p:sp>
        <p:nvSpPr>
          <p:cNvPr id="21" name="Text 13"/>
          <p:cNvSpPr/>
          <p:nvPr>
            <p:custDataLst>
              <p:tags r:id="rId7"/>
            </p:custDataLst>
          </p:nvPr>
        </p:nvSpPr>
        <p:spPr>
          <a:xfrm>
            <a:off x="673122" y="3129790"/>
            <a:ext cx="3338973" cy="276860"/>
          </a:xfrm>
          <a:prstGeom prst="rect">
            <a:avLst/>
          </a:prstGeom>
          <a:noFill/>
        </p:spPr>
        <p:txBody>
          <a:bodyPr wrap="square" lIns="0" tIns="0" rIns="0" bIns="0" rtlCol="0" anchor="t">
            <a:noAutofit/>
          </a:bodyPr>
          <a:lstStyle/>
          <a:p>
            <a:pPr algn="l">
              <a:lnSpc>
                <a:spcPct val="150000"/>
              </a:lnSpc>
              <a:buClrTx/>
              <a:buSzTx/>
              <a:buFontTx/>
            </a:pPr>
            <a:r>
              <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rPr>
              <a:t>知识目标</a:t>
            </a:r>
            <a:endParaRPr lang="zh-CN" altLang="en-US"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22" name="Text 14"/>
          <p:cNvSpPr/>
          <p:nvPr>
            <p:custDataLst>
              <p:tags r:id="rId8"/>
            </p:custDataLst>
          </p:nvPr>
        </p:nvSpPr>
        <p:spPr>
          <a:xfrm>
            <a:off x="485016" y="3492119"/>
            <a:ext cx="3090592" cy="1383665"/>
          </a:xfrm>
          <a:prstGeom prst="rect">
            <a:avLst/>
          </a:prstGeom>
          <a:noFill/>
        </p:spPr>
        <p:txBody>
          <a:bodyPr wrap="square" lIns="91440" tIns="45720" rIns="91440" bIns="45720" rtlCol="0" anchor="t">
            <a:noAutofit/>
          </a:bodyPr>
          <a:lstStyle/>
          <a:p>
            <a:pPr algn="l">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掌握日常生活活动的定义、内容、评估方法及工具，熟悉常用ADL评估量表的内容与结果判定，了解功能指数与工具性ADL量表的评定内容。</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23" name="Shape 15"/>
          <p:cNvSpPr/>
          <p:nvPr>
            <p:custDataLst>
              <p:tags r:id="rId9"/>
            </p:custDataLst>
          </p:nvPr>
        </p:nvSpPr>
        <p:spPr>
          <a:xfrm>
            <a:off x="5233035" y="1689100"/>
            <a:ext cx="441960" cy="351790"/>
          </a:xfrm>
          <a:prstGeom prst="rect">
            <a:avLst/>
          </a:prstGeom>
          <a:solidFill>
            <a:schemeClr val="lt1">
              <a:alpha val="0"/>
            </a:schemeClr>
          </a:solidFill>
        </p:spPr>
      </p:sp>
      <p:sp>
        <p:nvSpPr>
          <p:cNvPr id="24" name="Text 16"/>
          <p:cNvSpPr/>
          <p:nvPr>
            <p:custDataLst>
              <p:tags r:id="rId10"/>
            </p:custDataLst>
          </p:nvPr>
        </p:nvSpPr>
        <p:spPr>
          <a:xfrm>
            <a:off x="5233035" y="1689100"/>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02</a:t>
            </a:r>
            <a:endParaRPr lang="en-US" sz="2000" dirty="0">
              <a:solidFill>
                <a:schemeClr val="lt1"/>
              </a:solidFill>
              <a:cs typeface="思源宋体" panose="02020700000000000000" pitchFamily="34" charset="-120"/>
            </a:endParaRPr>
          </a:p>
        </p:txBody>
      </p:sp>
      <p:sp>
        <p:nvSpPr>
          <p:cNvPr id="25" name="Text 17"/>
          <p:cNvSpPr/>
          <p:nvPr>
            <p:custDataLst>
              <p:tags r:id="rId11"/>
            </p:custDataLst>
          </p:nvPr>
        </p:nvSpPr>
        <p:spPr>
          <a:xfrm>
            <a:off x="4271667" y="2475105"/>
            <a:ext cx="3338973" cy="276860"/>
          </a:xfrm>
          <a:prstGeom prst="rect">
            <a:avLst/>
          </a:prstGeom>
          <a:noFill/>
        </p:spPr>
        <p:txBody>
          <a:bodyPr wrap="square" lIns="0" tIns="0" rIns="0" bIns="0" rtlCol="0" anchor="t">
            <a:noAutofit/>
          </a:bodyPr>
          <a:lstStyle/>
          <a:p>
            <a:pPr algn="l">
              <a:lnSpc>
                <a:spcPct val="150000"/>
              </a:lnSpc>
              <a:buClrTx/>
              <a:buSzTx/>
              <a:buFontTx/>
            </a:pPr>
            <a:r>
              <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rPr>
              <a:t>能力目标</a:t>
            </a:r>
            <a:endParaRPr lang="zh-CN" altLang="en-US" sz="18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26" name="Text 18"/>
          <p:cNvSpPr/>
          <p:nvPr>
            <p:custDataLst>
              <p:tags r:id="rId12"/>
            </p:custDataLst>
          </p:nvPr>
        </p:nvSpPr>
        <p:spPr>
          <a:xfrm>
            <a:off x="4157221" y="2970149"/>
            <a:ext cx="3090592" cy="1060450"/>
          </a:xfrm>
          <a:prstGeom prst="rect">
            <a:avLst/>
          </a:prstGeom>
          <a:noFill/>
        </p:spPr>
        <p:txBody>
          <a:bodyPr wrap="square" lIns="91440" tIns="45720" rIns="91440" bIns="45720" rtlCol="0" anchor="t">
            <a:normAutofit lnSpcReduction="20000"/>
          </a:bodyPr>
          <a:lstStyle/>
          <a:p>
            <a:pPr algn="l">
              <a:lnSpc>
                <a:spcPct val="150000"/>
              </a:lnSpc>
              <a:buClrTx/>
              <a:buSzTx/>
              <a:buFontTx/>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能够评估老年人ADL状况，拟定训练目标与计划，能够应用评估结果指导预防ADL下降。</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27" name="Shape 19"/>
          <p:cNvSpPr/>
          <p:nvPr>
            <p:custDataLst>
              <p:tags r:id="rId13"/>
            </p:custDataLst>
          </p:nvPr>
        </p:nvSpPr>
        <p:spPr>
          <a:xfrm>
            <a:off x="8852853" y="960755"/>
            <a:ext cx="441960" cy="351790"/>
          </a:xfrm>
          <a:prstGeom prst="rect">
            <a:avLst/>
          </a:prstGeom>
          <a:solidFill>
            <a:schemeClr val="lt1">
              <a:alpha val="0"/>
            </a:schemeClr>
          </a:solidFill>
        </p:spPr>
      </p:sp>
      <p:sp>
        <p:nvSpPr>
          <p:cNvPr id="28" name="Text 20"/>
          <p:cNvSpPr/>
          <p:nvPr>
            <p:custDataLst>
              <p:tags r:id="rId14"/>
            </p:custDataLst>
          </p:nvPr>
        </p:nvSpPr>
        <p:spPr>
          <a:xfrm>
            <a:off x="8852853" y="960755"/>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03</a:t>
            </a:r>
            <a:endParaRPr lang="en-US" sz="2000" dirty="0">
              <a:solidFill>
                <a:schemeClr val="lt1"/>
              </a:solidFill>
              <a:cs typeface="思源宋体" panose="02020700000000000000" pitchFamily="34" charset="-120"/>
            </a:endParaRPr>
          </a:p>
        </p:txBody>
      </p:sp>
      <p:sp>
        <p:nvSpPr>
          <p:cNvPr id="29" name="Text 21"/>
          <p:cNvSpPr/>
          <p:nvPr>
            <p:custDataLst>
              <p:tags r:id="rId15"/>
            </p:custDataLst>
          </p:nvPr>
        </p:nvSpPr>
        <p:spPr>
          <a:xfrm>
            <a:off x="7797187" y="1733425"/>
            <a:ext cx="3338973" cy="276860"/>
          </a:xfrm>
          <a:prstGeom prst="rect">
            <a:avLst/>
          </a:prstGeom>
          <a:noFill/>
        </p:spPr>
        <p:txBody>
          <a:bodyPr wrap="square" lIns="0" tIns="0" rIns="0" bIns="0" rtlCol="0" anchor="t">
            <a:noAutofit/>
          </a:bodyPr>
          <a:lstStyle/>
          <a:p>
            <a:pPr algn="l">
              <a:lnSpc>
                <a:spcPct val="150000"/>
              </a:lnSpc>
              <a:buClrTx/>
              <a:buSzTx/>
              <a:buFontTx/>
            </a:pPr>
            <a:r>
              <a:rPr lang="zh-CN" altLang="en-US" sz="1700" dirty="0">
                <a:solidFill>
                  <a:schemeClr val="tx1">
                    <a:lumMod val="65000"/>
                    <a:lumOff val="35000"/>
                  </a:schemeClr>
                </a:solidFill>
                <a:latin typeface="MiSans Normal" panose="00000500000000000000" pitchFamily="2" charset="-122"/>
                <a:ea typeface="MiSans Normal" panose="00000500000000000000" pitchFamily="2" charset="-122"/>
                <a:cs typeface="+mn-ea"/>
              </a:rPr>
              <a:t>素质目标</a:t>
            </a:r>
            <a:endParaRPr lang="zh-CN" altLang="en-US" sz="1700" dirty="0">
              <a:solidFill>
                <a:schemeClr val="tx1">
                  <a:lumMod val="65000"/>
                  <a:lumOff val="35000"/>
                </a:schemeClr>
              </a:solidFill>
              <a:latin typeface="MiSans Normal" panose="00000500000000000000" pitchFamily="2" charset="-122"/>
              <a:ea typeface="MiSans Normal" panose="00000500000000000000" pitchFamily="2" charset="-122"/>
              <a:cs typeface="+mn-ea"/>
            </a:endParaRPr>
          </a:p>
        </p:txBody>
      </p:sp>
      <p:sp>
        <p:nvSpPr>
          <p:cNvPr id="30" name="Text 22"/>
          <p:cNvSpPr/>
          <p:nvPr>
            <p:custDataLst>
              <p:tags r:id="rId16"/>
            </p:custDataLst>
          </p:nvPr>
        </p:nvSpPr>
        <p:spPr>
          <a:xfrm>
            <a:off x="7693536" y="2217674"/>
            <a:ext cx="3090592" cy="1060450"/>
          </a:xfrm>
          <a:prstGeom prst="rect">
            <a:avLst/>
          </a:prstGeom>
          <a:noFill/>
        </p:spPr>
        <p:txBody>
          <a:bodyPr wrap="square" lIns="91440" tIns="45720" rIns="91440" bIns="45720" rtlCol="0" anchor="t">
            <a:normAutofit lnSpcReduction="20000"/>
          </a:bodyPr>
          <a:lstStyle/>
          <a:p>
            <a:pPr algn="just">
              <a:lnSpc>
                <a:spcPct val="150000"/>
              </a:lnSpc>
            </a:pP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n-ea"/>
              </a:rPr>
              <a:t>尊重老年人尊严与需求，体现关爱与尊重，具备良好沟通能力，建立信任关系。</a:t>
            </a:r>
            <a:endParaRPr lang="en-US" sz="1400" dirty="0">
              <a:solidFill>
                <a:schemeClr val="tx1"/>
              </a:solidFill>
              <a:effectLst>
                <a:outerShdw blurRad="38100" dist="19050" dir="2700000" algn="tl" rotWithShape="0">
                  <a:schemeClr val="dk1">
                    <a:alpha val="40000"/>
                  </a:schemeClr>
                </a:outerShdw>
              </a:effectLst>
              <a:cs typeface="思源宋体" panose="02020700000000000000" pitchFamily="34" charset="-120"/>
            </a:endParaRPr>
          </a:p>
        </p:txBody>
      </p:sp>
      <p:sp>
        <p:nvSpPr>
          <p:cNvPr id="32" name="标题 31"/>
          <p:cNvSpPr>
            <a:spLocks noGrp="1"/>
          </p:cNvSpPr>
          <p:nvPr>
            <p:ph type="title" idx="4294967295"/>
            <p:custDataLst>
              <p:tags r:id="rId17"/>
            </p:custDataLst>
          </p:nvPr>
        </p:nvSpPr>
        <p:spPr>
          <a:xfrm>
            <a:off x="555625" y="240665"/>
            <a:ext cx="10800080" cy="720090"/>
          </a:xfrm>
        </p:spPr>
        <p:txBody>
          <a:bodyPr vert="horz" lIns="91440" tIns="45720" rIns="91440" bIns="45720" rtlCol="0" anchor="ctr">
            <a:normAutofit/>
          </a:bodyPr>
          <a:p>
            <a:pPr lvl="0" algn="l" defTabSz="457200">
              <a:lnSpc>
                <a:spcPct val="100000"/>
              </a:lnSpc>
              <a:buClrTx/>
              <a:buSzTx/>
              <a:buFontTx/>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cs typeface="+mn-cs"/>
                <a:sym typeface="+mn-ea"/>
              </a:rPr>
              <a:t>本单元学习目标</a:t>
            </a:r>
            <a:endPar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cs typeface="+mn-cs"/>
              <a:sym typeface="+mn-ea"/>
            </a:endParaRPr>
          </a:p>
        </p:txBody>
      </p:sp>
    </p:spTree>
    <p:custDataLst>
      <p:tags r:id="rId18"/>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pic>
        <p:nvPicPr>
          <p:cNvPr id="3" name="Image 1" descr="https://kimi-img.moonshot.cn/pub/slides/slides_tmpl/image/25-09-05-13:41:22-d2t7g0lnfo2stf9dijl0.png"/>
          <p:cNvPicPr>
            <a:picLocks noChangeAspect="1"/>
          </p:cNvPicPr>
          <p:nvPr>
            <p:custDataLst>
              <p:tags r:id="rId1"/>
            </p:custDataLst>
          </p:nvPr>
        </p:nvPicPr>
        <p:blipFill>
          <a:blip r:embed="rId2"/>
          <a:srcRect t="262" b="262"/>
          <a:stretch>
            <a:fillRect/>
          </a:stretch>
        </p:blipFill>
        <p:spPr>
          <a:xfrm>
            <a:off x="97790" y="1351280"/>
            <a:ext cx="12278360" cy="842645"/>
          </a:xfrm>
          <a:prstGeom prst="rect">
            <a:avLst/>
          </a:prstGeom>
        </p:spPr>
      </p:pic>
      <p:sp>
        <p:nvSpPr>
          <p:cNvPr id="4" name="Text 0"/>
          <p:cNvSpPr/>
          <p:nvPr/>
        </p:nvSpPr>
        <p:spPr>
          <a:xfrm>
            <a:off x="934263" y="479263"/>
            <a:ext cx="3049055" cy="606887"/>
          </a:xfrm>
          <a:prstGeom prst="rect">
            <a:avLst/>
          </a:prstGeom>
          <a:noFill/>
        </p:spPr>
        <p:txBody>
          <a:bodyPr wrap="square" lIns="91440" tIns="45720" rIns="91440" bIns="45720" rtlCol="0" anchor="ctr"/>
          <a:lstStyle/>
          <a:p>
            <a:pPr>
              <a:lnSpc>
                <a:spcPct val="90000"/>
              </a:lnSpc>
            </a:pPr>
            <a:r>
              <a:rPr lang="en-US" sz="4400" dirty="0">
                <a:solidFill>
                  <a:schemeClr val="tx1"/>
                </a:solidFill>
                <a:cs typeface="MiSans" pitchFamily="34" charset="-120"/>
              </a:rPr>
              <a:t> </a:t>
            </a:r>
            <a:endParaRPr lang="en-US" sz="4400" dirty="0">
              <a:solidFill>
                <a:schemeClr val="tx1"/>
              </a:solidFill>
              <a:cs typeface="MiSans" pitchFamily="34" charset="-120"/>
            </a:endParaRPr>
          </a:p>
        </p:txBody>
      </p:sp>
      <p:sp>
        <p:nvSpPr>
          <p:cNvPr id="5" name="Shape 1"/>
          <p:cNvSpPr/>
          <p:nvPr>
            <p:custDataLst>
              <p:tags r:id="rId3"/>
            </p:custDataLst>
          </p:nvPr>
        </p:nvSpPr>
        <p:spPr>
          <a:xfrm>
            <a:off x="-75" y="606916"/>
            <a:ext cx="8152877" cy="833184"/>
          </a:xfrm>
          <a:prstGeom prst="rect">
            <a:avLst/>
          </a:prstGeom>
          <a:solidFill>
            <a:srgbClr val="000000">
              <a:alpha val="0"/>
            </a:srgbClr>
          </a:solidFill>
        </p:spPr>
      </p:sp>
      <p:sp>
        <p:nvSpPr>
          <p:cNvPr id="6" name="Text 2"/>
          <p:cNvSpPr/>
          <p:nvPr>
            <p:custDataLst>
              <p:tags r:id="rId4"/>
            </p:custDataLst>
          </p:nvPr>
        </p:nvSpPr>
        <p:spPr>
          <a:xfrm>
            <a:off x="408865" y="123046"/>
            <a:ext cx="8152877" cy="833184"/>
          </a:xfrm>
          <a:prstGeom prst="rect">
            <a:avLst/>
          </a:prstGeom>
          <a:noFill/>
        </p:spPr>
        <p:txBody>
          <a:bodyPr wrap="square" lIns="45720" tIns="91440" rIns="91440" bIns="45720" rtlCol="0" anchor="t">
            <a:normAutofit/>
          </a:bodyPr>
          <a:lstStyle/>
          <a:p>
            <a:pPr algn="l" defTabSz="457200">
              <a:lnSpc>
                <a:spcPct val="100000"/>
              </a:lnSpc>
              <a:buClrTx/>
              <a:buSzTx/>
              <a:buFontTx/>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导入案例：段奶奶的情况</a:t>
            </a:r>
            <a:endPar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endParaRPr>
          </a:p>
        </p:txBody>
      </p:sp>
      <p:sp>
        <p:nvSpPr>
          <p:cNvPr id="9" name="Text 4"/>
          <p:cNvSpPr/>
          <p:nvPr/>
        </p:nvSpPr>
        <p:spPr>
          <a:xfrm>
            <a:off x="11487150"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1" name="Text 6"/>
          <p:cNvSpPr/>
          <p:nvPr/>
        </p:nvSpPr>
        <p:spPr>
          <a:xfrm>
            <a:off x="11358880"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3" name="Text 8"/>
          <p:cNvSpPr/>
          <p:nvPr/>
        </p:nvSpPr>
        <p:spPr>
          <a:xfrm>
            <a:off x="11227435"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sp>
        <p:nvSpPr>
          <p:cNvPr id="15" name="Text 10"/>
          <p:cNvSpPr/>
          <p:nvPr/>
        </p:nvSpPr>
        <p:spPr>
          <a:xfrm>
            <a:off x="11096625" y="716915"/>
            <a:ext cx="78105" cy="76880"/>
          </a:xfrm>
          <a:prstGeom prst="rect">
            <a:avLst/>
          </a:prstGeom>
          <a:noFill/>
        </p:spPr>
        <p:txBody>
          <a:bodyPr wrap="square" lIns="45720" tIns="91440" rIns="91440" bIns="45720" rtlCol="0" anchor="ctr"/>
          <a:lstStyle/>
          <a:p>
            <a:pPr>
              <a:lnSpc>
                <a:spcPct val="100000"/>
              </a:lnSpc>
            </a:pPr>
            <a:endParaRPr lang="en-US" sz="1600" dirty="0">
              <a:solidFill>
                <a:schemeClr val="tx1"/>
              </a:solidFill>
            </a:endParaRPr>
          </a:p>
        </p:txBody>
      </p:sp>
      <p:pic>
        <p:nvPicPr>
          <p:cNvPr id="16" name="Image 3" descr="https://kimi-img.moonshot.cn/pub/slides/slides_tmpl/image/25-09-05-13:41:22-d2t7g0lnfo2stf9dijh0.png"/>
          <p:cNvPicPr>
            <a:picLocks noChangeAspect="1"/>
          </p:cNvPicPr>
          <p:nvPr>
            <p:custDataLst>
              <p:tags r:id="rId5"/>
            </p:custDataLst>
          </p:nvPr>
        </p:nvPicPr>
        <p:blipFill>
          <a:blip r:embed="rId6"/>
          <a:srcRect t="171" b="171"/>
          <a:stretch>
            <a:fillRect/>
          </a:stretch>
        </p:blipFill>
        <p:spPr>
          <a:xfrm>
            <a:off x="3399790" y="1548130"/>
            <a:ext cx="725805" cy="730885"/>
          </a:xfrm>
          <a:prstGeom prst="rect">
            <a:avLst/>
          </a:prstGeom>
        </p:spPr>
      </p:pic>
      <p:pic>
        <p:nvPicPr>
          <p:cNvPr id="17" name="Image 4" descr="https://kimi-img.moonshot.cn/pub/slides/slides_tmpl/image/25-09-05-13:41:22-d2t7g0lnfo2stf9dijh0.png"/>
          <p:cNvPicPr>
            <a:picLocks noChangeAspect="1"/>
          </p:cNvPicPr>
          <p:nvPr>
            <p:custDataLst>
              <p:tags r:id="rId7"/>
            </p:custDataLst>
          </p:nvPr>
        </p:nvPicPr>
        <p:blipFill>
          <a:blip r:embed="rId6"/>
          <a:srcRect t="171" b="171"/>
          <a:stretch>
            <a:fillRect/>
          </a:stretch>
        </p:blipFill>
        <p:spPr>
          <a:xfrm>
            <a:off x="5446395" y="988060"/>
            <a:ext cx="725805" cy="730885"/>
          </a:xfrm>
          <a:prstGeom prst="rect">
            <a:avLst/>
          </a:prstGeom>
        </p:spPr>
      </p:pic>
      <p:pic>
        <p:nvPicPr>
          <p:cNvPr id="18" name="Image 5" descr="https://kimi-img.moonshot.cn/pub/slides/slides_tmpl/image/25-09-05-13:41:22-d2t7g0lnfo2stf9dijh0.png"/>
          <p:cNvPicPr>
            <a:picLocks noChangeAspect="1"/>
          </p:cNvPicPr>
          <p:nvPr>
            <p:custDataLst>
              <p:tags r:id="rId8"/>
            </p:custDataLst>
          </p:nvPr>
        </p:nvPicPr>
        <p:blipFill>
          <a:blip r:embed="rId6"/>
          <a:srcRect t="171" b="171"/>
          <a:stretch>
            <a:fillRect/>
          </a:stretch>
        </p:blipFill>
        <p:spPr>
          <a:xfrm>
            <a:off x="8462010" y="1593850"/>
            <a:ext cx="725805" cy="730885"/>
          </a:xfrm>
          <a:prstGeom prst="rect">
            <a:avLst/>
          </a:prstGeom>
        </p:spPr>
      </p:pic>
      <p:sp>
        <p:nvSpPr>
          <p:cNvPr id="19" name="Shape 11"/>
          <p:cNvSpPr/>
          <p:nvPr>
            <p:custDataLst>
              <p:tags r:id="rId9"/>
            </p:custDataLst>
          </p:nvPr>
        </p:nvSpPr>
        <p:spPr>
          <a:xfrm>
            <a:off x="1861185" y="1889125"/>
            <a:ext cx="441960" cy="351790"/>
          </a:xfrm>
          <a:prstGeom prst="rect">
            <a:avLst/>
          </a:prstGeom>
          <a:solidFill>
            <a:schemeClr val="lt1">
              <a:alpha val="0"/>
            </a:schemeClr>
          </a:solidFill>
        </p:spPr>
      </p:sp>
      <p:sp>
        <p:nvSpPr>
          <p:cNvPr id="20" name="Text 12"/>
          <p:cNvSpPr/>
          <p:nvPr>
            <p:custDataLst>
              <p:tags r:id="rId10"/>
            </p:custDataLst>
          </p:nvPr>
        </p:nvSpPr>
        <p:spPr>
          <a:xfrm>
            <a:off x="3541395" y="1672590"/>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01</a:t>
            </a:r>
            <a:endParaRPr lang="en-US" sz="2000" dirty="0">
              <a:solidFill>
                <a:schemeClr val="lt1"/>
              </a:solidFill>
              <a:cs typeface="思源宋体" panose="02020700000000000000" pitchFamily="34" charset="-120"/>
            </a:endParaRPr>
          </a:p>
        </p:txBody>
      </p:sp>
      <p:sp>
        <p:nvSpPr>
          <p:cNvPr id="21" name="Text 13"/>
          <p:cNvSpPr/>
          <p:nvPr>
            <p:custDataLst>
              <p:tags r:id="rId11"/>
            </p:custDataLst>
          </p:nvPr>
        </p:nvSpPr>
        <p:spPr>
          <a:xfrm>
            <a:off x="3461407" y="2416050"/>
            <a:ext cx="3338973" cy="276860"/>
          </a:xfrm>
          <a:prstGeom prst="rect">
            <a:avLst/>
          </a:prstGeom>
          <a:noFill/>
        </p:spPr>
        <p:txBody>
          <a:bodyPr wrap="square" lIns="0" tIns="0" rIns="0" bIns="0" rtlCol="0" anchor="t">
            <a:normAutofit fontScale="90000"/>
          </a:bodyPr>
          <a:lstStyle/>
          <a:p>
            <a:pPr>
              <a:lnSpc>
                <a:spcPct val="100000"/>
              </a:lnSpc>
            </a:pPr>
            <a:r>
              <a:rPr lang="en-US" sz="1800" b="1" dirty="0">
                <a:solidFill>
                  <a:schemeClr val="tx1">
                    <a:lumMod val="65000"/>
                    <a:lumOff val="35000"/>
                  </a:schemeClr>
                </a:solidFill>
                <a:cs typeface="思源宋体" panose="02020700000000000000" pitchFamily="34" charset="-120"/>
              </a:rPr>
              <a:t>基本信息</a:t>
            </a:r>
            <a:endParaRPr lang="en-US" sz="1800" b="1" dirty="0">
              <a:solidFill>
                <a:schemeClr val="tx1">
                  <a:lumMod val="65000"/>
                  <a:lumOff val="35000"/>
                </a:schemeClr>
              </a:solidFill>
              <a:cs typeface="思源宋体" panose="02020700000000000000" pitchFamily="34" charset="-120"/>
            </a:endParaRPr>
          </a:p>
        </p:txBody>
      </p:sp>
      <p:sp>
        <p:nvSpPr>
          <p:cNvPr id="22" name="Text 14"/>
          <p:cNvSpPr/>
          <p:nvPr>
            <p:custDataLst>
              <p:tags r:id="rId12"/>
            </p:custDataLst>
          </p:nvPr>
        </p:nvSpPr>
        <p:spPr>
          <a:xfrm>
            <a:off x="3399790" y="2961005"/>
            <a:ext cx="2272030" cy="2310765"/>
          </a:xfrm>
          <a:prstGeom prst="rect">
            <a:avLst/>
          </a:prstGeom>
          <a:noFill/>
        </p:spPr>
        <p:txBody>
          <a:bodyPr wrap="square" lIns="91440" tIns="45720" rIns="91440" bIns="45720" rtlCol="0" anchor="t">
            <a:normAutofit/>
          </a:bodyPr>
          <a:lstStyle/>
          <a:p>
            <a:pPr algn="just">
              <a:lnSpc>
                <a:spcPct val="150000"/>
              </a:lnSpc>
              <a:buClrTx/>
              <a:buSzTx/>
              <a:buFontTx/>
            </a:pPr>
            <a:r>
              <a:rPr lang="en-US" sz="1400" dirty="0">
                <a:solidFill>
                  <a:schemeClr val="tx1">
                    <a:lumMod val="65000"/>
                    <a:lumOff val="35000"/>
                  </a:schemeClr>
                </a:solidFill>
                <a:cs typeface="思源宋体" panose="02020700000000000000" pitchFamily="34" charset="-120"/>
              </a:rPr>
              <a:t>年龄：87岁</a:t>
            </a:r>
            <a:endParaRPr lang="en-US" sz="1400" dirty="0">
              <a:solidFill>
                <a:schemeClr val="tx1">
                  <a:lumMod val="65000"/>
                  <a:lumOff val="35000"/>
                </a:schemeClr>
              </a:solidFill>
              <a:cs typeface="思源宋体" panose="02020700000000000000" pitchFamily="34" charset="-120"/>
            </a:endParaRPr>
          </a:p>
          <a:p>
            <a:pPr algn="just">
              <a:lnSpc>
                <a:spcPct val="150000"/>
              </a:lnSpc>
              <a:buClrTx/>
              <a:buSzTx/>
              <a:buFontTx/>
            </a:pPr>
            <a:r>
              <a:rPr lang="en-US" sz="1400" dirty="0">
                <a:solidFill>
                  <a:schemeClr val="tx1">
                    <a:lumMod val="65000"/>
                    <a:lumOff val="35000"/>
                  </a:schemeClr>
                </a:solidFill>
                <a:cs typeface="思源宋体" panose="02020700000000000000" pitchFamily="34" charset="-120"/>
              </a:rPr>
              <a:t>诊断：脑梗死后遗症</a:t>
            </a:r>
            <a:endParaRPr lang="en-US" sz="1400" dirty="0">
              <a:solidFill>
                <a:schemeClr val="tx1">
                  <a:lumMod val="65000"/>
                  <a:lumOff val="35000"/>
                </a:schemeClr>
              </a:solidFill>
              <a:cs typeface="思源宋体" panose="02020700000000000000" pitchFamily="34" charset="-120"/>
            </a:endParaRPr>
          </a:p>
          <a:p>
            <a:pPr algn="just">
              <a:lnSpc>
                <a:spcPct val="150000"/>
              </a:lnSpc>
              <a:buClrTx/>
              <a:buSzTx/>
              <a:buFontTx/>
            </a:pPr>
            <a:r>
              <a:rPr lang="en-US" sz="1400" dirty="0">
                <a:solidFill>
                  <a:schemeClr val="tx1">
                    <a:lumMod val="65000"/>
                    <a:lumOff val="35000"/>
                  </a:schemeClr>
                </a:solidFill>
                <a:cs typeface="思源宋体" panose="02020700000000000000" pitchFamily="34" charset="-120"/>
              </a:rPr>
              <a:t>主要障碍：左侧肢体偏瘫，活动不灵</a:t>
            </a:r>
            <a:endParaRPr lang="en-US" sz="1400" dirty="0">
              <a:solidFill>
                <a:schemeClr val="tx1">
                  <a:lumMod val="65000"/>
                  <a:lumOff val="35000"/>
                </a:schemeClr>
              </a:solidFill>
              <a:cs typeface="思源宋体" panose="02020700000000000000" pitchFamily="34" charset="-120"/>
            </a:endParaRPr>
          </a:p>
        </p:txBody>
      </p:sp>
      <p:sp>
        <p:nvSpPr>
          <p:cNvPr id="23" name="Shape 15"/>
          <p:cNvSpPr/>
          <p:nvPr>
            <p:custDataLst>
              <p:tags r:id="rId13"/>
            </p:custDataLst>
          </p:nvPr>
        </p:nvSpPr>
        <p:spPr>
          <a:xfrm>
            <a:off x="5588635" y="1160780"/>
            <a:ext cx="441960" cy="351790"/>
          </a:xfrm>
          <a:prstGeom prst="rect">
            <a:avLst/>
          </a:prstGeom>
          <a:solidFill>
            <a:schemeClr val="lt1">
              <a:alpha val="0"/>
            </a:schemeClr>
          </a:solidFill>
        </p:spPr>
      </p:sp>
      <p:sp>
        <p:nvSpPr>
          <p:cNvPr id="24" name="Text 16"/>
          <p:cNvSpPr/>
          <p:nvPr>
            <p:custDataLst>
              <p:tags r:id="rId14"/>
            </p:custDataLst>
          </p:nvPr>
        </p:nvSpPr>
        <p:spPr>
          <a:xfrm>
            <a:off x="5588635" y="1196340"/>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02</a:t>
            </a:r>
            <a:endParaRPr lang="en-US" sz="2000" dirty="0">
              <a:solidFill>
                <a:schemeClr val="lt1"/>
              </a:solidFill>
              <a:cs typeface="思源宋体" panose="02020700000000000000" pitchFamily="34" charset="-120"/>
            </a:endParaRPr>
          </a:p>
        </p:txBody>
      </p:sp>
      <p:sp>
        <p:nvSpPr>
          <p:cNvPr id="25" name="Text 17"/>
          <p:cNvSpPr/>
          <p:nvPr>
            <p:custDataLst>
              <p:tags r:id="rId15"/>
            </p:custDataLst>
          </p:nvPr>
        </p:nvSpPr>
        <p:spPr>
          <a:xfrm>
            <a:off x="5359930" y="1820547"/>
            <a:ext cx="3338973" cy="276860"/>
          </a:xfrm>
          <a:prstGeom prst="rect">
            <a:avLst/>
          </a:prstGeom>
          <a:noFill/>
        </p:spPr>
        <p:txBody>
          <a:bodyPr wrap="square" lIns="0" tIns="0" rIns="0" bIns="0" rtlCol="0" anchor="t">
            <a:normAutofit fontScale="90000"/>
          </a:bodyPr>
          <a:lstStyle/>
          <a:p>
            <a:pPr>
              <a:lnSpc>
                <a:spcPct val="100000"/>
              </a:lnSpc>
            </a:pPr>
            <a:r>
              <a:rPr lang="zh-CN" altLang="en-US" sz="1800" b="1" dirty="0">
                <a:solidFill>
                  <a:schemeClr val="tx1">
                    <a:lumMod val="65000"/>
                    <a:lumOff val="35000"/>
                  </a:schemeClr>
                </a:solidFill>
                <a:cs typeface="思源宋体" panose="02020700000000000000" pitchFamily="34" charset="-120"/>
              </a:rPr>
              <a:t>功能</a:t>
            </a:r>
            <a:r>
              <a:rPr lang="zh-CN" altLang="en-US" sz="1800" b="1" dirty="0">
                <a:solidFill>
                  <a:schemeClr val="tx1">
                    <a:lumMod val="65000"/>
                    <a:lumOff val="35000"/>
                  </a:schemeClr>
                </a:solidFill>
                <a:cs typeface="思源宋体" panose="02020700000000000000" pitchFamily="34" charset="-120"/>
              </a:rPr>
              <a:t>描述</a:t>
            </a:r>
            <a:endParaRPr lang="zh-CN" altLang="en-US" sz="1800" b="1" dirty="0">
              <a:solidFill>
                <a:schemeClr val="tx1">
                  <a:lumMod val="65000"/>
                  <a:lumOff val="35000"/>
                </a:schemeClr>
              </a:solidFill>
              <a:cs typeface="思源宋体" panose="02020700000000000000" pitchFamily="34" charset="-120"/>
            </a:endParaRPr>
          </a:p>
        </p:txBody>
      </p:sp>
      <p:sp>
        <p:nvSpPr>
          <p:cNvPr id="26" name="Text 18"/>
          <p:cNvSpPr/>
          <p:nvPr>
            <p:custDataLst>
              <p:tags r:id="rId16"/>
            </p:custDataLst>
          </p:nvPr>
        </p:nvSpPr>
        <p:spPr>
          <a:xfrm>
            <a:off x="5121275" y="2181225"/>
            <a:ext cx="2564130" cy="1353820"/>
          </a:xfrm>
          <a:prstGeom prst="rect">
            <a:avLst/>
          </a:prstGeom>
          <a:noFill/>
        </p:spPr>
        <p:txBody>
          <a:bodyPr wrap="square" lIns="91440" tIns="45720" rIns="91440" bIns="45720" rtlCol="0" anchor="t">
            <a:normAutofit/>
          </a:bodyPr>
          <a:lstStyle/>
          <a:p>
            <a:pPr algn="just">
              <a:lnSpc>
                <a:spcPct val="150000"/>
              </a:lnSpc>
            </a:pPr>
            <a:r>
              <a:rPr lang="en-US" sz="1400" dirty="0">
                <a:solidFill>
                  <a:schemeClr val="tx1">
                    <a:lumMod val="65000"/>
                    <a:lumOff val="35000"/>
                  </a:schemeClr>
                </a:solidFill>
                <a:cs typeface="思源宋体" panose="02020700000000000000" pitchFamily="34" charset="-120"/>
              </a:rPr>
              <a:t>左侧肢体活动不灵，饮水呛咳，左下肢负重差，行走困难。</a:t>
            </a:r>
            <a:endParaRPr lang="en-US" sz="1400" dirty="0">
              <a:solidFill>
                <a:schemeClr val="tx1">
                  <a:lumMod val="65000"/>
                  <a:lumOff val="35000"/>
                </a:schemeClr>
              </a:solidFill>
              <a:cs typeface="思源宋体" panose="02020700000000000000" pitchFamily="34" charset="-120"/>
            </a:endParaRPr>
          </a:p>
        </p:txBody>
      </p:sp>
      <p:sp>
        <p:nvSpPr>
          <p:cNvPr id="27" name="Shape 19"/>
          <p:cNvSpPr/>
          <p:nvPr>
            <p:custDataLst>
              <p:tags r:id="rId17"/>
            </p:custDataLst>
          </p:nvPr>
        </p:nvSpPr>
        <p:spPr>
          <a:xfrm>
            <a:off x="9692005" y="1891665"/>
            <a:ext cx="441960" cy="351790"/>
          </a:xfrm>
          <a:prstGeom prst="rect">
            <a:avLst/>
          </a:prstGeom>
          <a:solidFill>
            <a:schemeClr val="lt1">
              <a:alpha val="0"/>
            </a:schemeClr>
          </a:solidFill>
        </p:spPr>
      </p:sp>
      <p:sp>
        <p:nvSpPr>
          <p:cNvPr id="28" name="Text 20"/>
          <p:cNvSpPr/>
          <p:nvPr>
            <p:custDataLst>
              <p:tags r:id="rId18"/>
            </p:custDataLst>
          </p:nvPr>
        </p:nvSpPr>
        <p:spPr>
          <a:xfrm>
            <a:off x="8561705" y="1820545"/>
            <a:ext cx="441960" cy="351790"/>
          </a:xfrm>
          <a:prstGeom prst="rect">
            <a:avLst/>
          </a:prstGeom>
          <a:noFill/>
        </p:spPr>
        <p:txBody>
          <a:bodyPr wrap="square" lIns="0" tIns="0" rIns="0" bIns="0" rtlCol="0" anchor="t">
            <a:normAutofit/>
          </a:bodyPr>
          <a:lstStyle/>
          <a:p>
            <a:pPr algn="ctr">
              <a:lnSpc>
                <a:spcPct val="110000"/>
              </a:lnSpc>
            </a:pPr>
            <a:r>
              <a:rPr lang="en-US" sz="2000" dirty="0">
                <a:solidFill>
                  <a:schemeClr val="lt1"/>
                </a:solidFill>
                <a:cs typeface="思源宋体" panose="02020700000000000000" pitchFamily="34" charset="-120"/>
              </a:rPr>
              <a:t>03</a:t>
            </a:r>
            <a:endParaRPr lang="en-US" sz="2000" dirty="0">
              <a:solidFill>
                <a:schemeClr val="lt1"/>
              </a:solidFill>
              <a:cs typeface="思源宋体" panose="02020700000000000000" pitchFamily="34" charset="-120"/>
            </a:endParaRPr>
          </a:p>
        </p:txBody>
      </p:sp>
      <p:sp>
        <p:nvSpPr>
          <p:cNvPr id="29" name="Text 21"/>
          <p:cNvSpPr/>
          <p:nvPr>
            <p:custDataLst>
              <p:tags r:id="rId19"/>
            </p:custDataLst>
          </p:nvPr>
        </p:nvSpPr>
        <p:spPr>
          <a:xfrm>
            <a:off x="7888627" y="2326007"/>
            <a:ext cx="3338973" cy="276860"/>
          </a:xfrm>
          <a:prstGeom prst="rect">
            <a:avLst/>
          </a:prstGeom>
          <a:noFill/>
        </p:spPr>
        <p:txBody>
          <a:bodyPr wrap="square" lIns="0" tIns="0" rIns="0" bIns="0" rtlCol="0" anchor="t">
            <a:normAutofit fontScale="90000"/>
          </a:bodyPr>
          <a:lstStyle/>
          <a:p>
            <a:pPr>
              <a:lnSpc>
                <a:spcPct val="100000"/>
              </a:lnSpc>
            </a:pPr>
            <a:r>
              <a:rPr lang="en-US" sz="1800" b="1" dirty="0">
                <a:solidFill>
                  <a:schemeClr val="tx1">
                    <a:lumMod val="65000"/>
                    <a:lumOff val="35000"/>
                  </a:schemeClr>
                </a:solidFill>
                <a:cs typeface="思源宋体" panose="02020700000000000000" pitchFamily="34" charset="-120"/>
              </a:rPr>
              <a:t>当前功能</a:t>
            </a:r>
            <a:endParaRPr lang="en-US" sz="1800" b="1" dirty="0">
              <a:solidFill>
                <a:schemeClr val="tx1">
                  <a:lumMod val="65000"/>
                  <a:lumOff val="35000"/>
                </a:schemeClr>
              </a:solidFill>
              <a:cs typeface="思源宋体" panose="02020700000000000000" pitchFamily="34" charset="-120"/>
            </a:endParaRPr>
          </a:p>
        </p:txBody>
      </p:sp>
      <p:sp>
        <p:nvSpPr>
          <p:cNvPr id="30" name="Text 22"/>
          <p:cNvSpPr/>
          <p:nvPr>
            <p:custDataLst>
              <p:tags r:id="rId20"/>
            </p:custDataLst>
          </p:nvPr>
        </p:nvSpPr>
        <p:spPr>
          <a:xfrm>
            <a:off x="7685405" y="2654935"/>
            <a:ext cx="3225800" cy="2843530"/>
          </a:xfrm>
          <a:prstGeom prst="rect">
            <a:avLst/>
          </a:prstGeom>
          <a:noFill/>
        </p:spPr>
        <p:txBody>
          <a:bodyPr wrap="square" lIns="91440" tIns="45720" rIns="91440" bIns="45720" rtlCol="0" anchor="t">
            <a:normAutofit fontScale="95000"/>
          </a:bodyPr>
          <a:lstStyle/>
          <a:p>
            <a:pPr algn="just">
              <a:lnSpc>
                <a:spcPct val="150000"/>
              </a:lnSpc>
            </a:pPr>
            <a:r>
              <a:rPr lang="en-US" sz="1400" dirty="0">
                <a:solidFill>
                  <a:schemeClr val="tx1">
                    <a:lumMod val="65000"/>
                    <a:lumOff val="35000"/>
                  </a:schemeClr>
                </a:solidFill>
                <a:cs typeface="思源宋体" panose="02020700000000000000" pitchFamily="34" charset="-120"/>
              </a:rPr>
              <a:t>可独坐，站立需大量辅助</a:t>
            </a:r>
            <a:r>
              <a:rPr lang="zh-CN" altLang="en-US" sz="1400" dirty="0">
                <a:solidFill>
                  <a:schemeClr val="tx1">
                    <a:lumMod val="65000"/>
                    <a:lumOff val="35000"/>
                  </a:schemeClr>
                </a:solidFill>
                <a:cs typeface="思源宋体" panose="02020700000000000000" pitchFamily="34" charset="-120"/>
              </a:rPr>
              <a:t>。</a:t>
            </a:r>
            <a:endParaRPr lang="zh-CN" altLang="en-US" sz="1400" dirty="0">
              <a:solidFill>
                <a:schemeClr val="tx1">
                  <a:lumMod val="65000"/>
                  <a:lumOff val="35000"/>
                </a:schemeClr>
              </a:solidFill>
              <a:cs typeface="思源宋体" panose="02020700000000000000" pitchFamily="34" charset="-120"/>
            </a:endParaRPr>
          </a:p>
          <a:p>
            <a:pPr algn="just">
              <a:lnSpc>
                <a:spcPct val="150000"/>
              </a:lnSpc>
            </a:pPr>
            <a:r>
              <a:rPr lang="en-US" sz="1400" dirty="0">
                <a:solidFill>
                  <a:schemeClr val="tx1">
                    <a:lumMod val="65000"/>
                    <a:lumOff val="35000"/>
                  </a:schemeClr>
                </a:solidFill>
                <a:cs typeface="思源宋体" panose="02020700000000000000" pitchFamily="34" charset="-120"/>
              </a:rPr>
              <a:t>日常活动多需协助</a:t>
            </a:r>
            <a:r>
              <a:rPr lang="zh-CN" altLang="en-US" sz="1400" dirty="0">
                <a:solidFill>
                  <a:schemeClr val="tx1">
                    <a:lumMod val="65000"/>
                    <a:lumOff val="35000"/>
                  </a:schemeClr>
                </a:solidFill>
                <a:cs typeface="思源宋体" panose="02020700000000000000" pitchFamily="34" charset="-120"/>
              </a:rPr>
              <a:t>：</a:t>
            </a:r>
            <a:endParaRPr lang="en-US" sz="1400" dirty="0">
              <a:solidFill>
                <a:schemeClr val="tx1">
                  <a:lumMod val="65000"/>
                  <a:lumOff val="35000"/>
                </a:schemeClr>
              </a:solidFill>
              <a:cs typeface="思源宋体" panose="02020700000000000000" pitchFamily="34" charset="-120"/>
            </a:endParaRPr>
          </a:p>
          <a:p>
            <a:pPr algn="just">
              <a:lnSpc>
                <a:spcPct val="150000"/>
              </a:lnSpc>
            </a:pPr>
            <a:r>
              <a:rPr lang="zh-CN" altLang="en-US" sz="1400" dirty="0">
                <a:solidFill>
                  <a:schemeClr val="tx1">
                    <a:lumMod val="65000"/>
                    <a:lumOff val="35000"/>
                  </a:schemeClr>
                </a:solidFill>
                <a:cs typeface="思源宋体" panose="02020700000000000000" pitchFamily="34" charset="-120"/>
              </a:rPr>
              <a:t>洗脸修饰：能参与，需协助完成。</a:t>
            </a:r>
            <a:endParaRPr lang="en-US" altLang="zh-CN" sz="1400" dirty="0">
              <a:solidFill>
                <a:schemeClr val="tx1">
                  <a:lumMod val="65000"/>
                  <a:lumOff val="35000"/>
                </a:schemeClr>
              </a:solidFill>
              <a:cs typeface="思源宋体" panose="02020700000000000000" pitchFamily="34" charset="-120"/>
            </a:endParaRPr>
          </a:p>
          <a:p>
            <a:pPr algn="just">
              <a:lnSpc>
                <a:spcPct val="150000"/>
              </a:lnSpc>
            </a:pPr>
            <a:r>
              <a:rPr lang="zh-CN" altLang="en-US" sz="1400" dirty="0">
                <a:solidFill>
                  <a:schemeClr val="tx1">
                    <a:lumMod val="65000"/>
                    <a:lumOff val="35000"/>
                  </a:schemeClr>
                </a:solidFill>
                <a:cs typeface="思源宋体" panose="02020700000000000000" pitchFamily="34" charset="-120"/>
              </a:rPr>
              <a:t>进食：因左手不便，需协助。</a:t>
            </a:r>
            <a:endParaRPr lang="en-US" altLang="zh-CN" sz="1400" dirty="0">
              <a:solidFill>
                <a:schemeClr val="tx1">
                  <a:lumMod val="65000"/>
                  <a:lumOff val="35000"/>
                </a:schemeClr>
              </a:solidFill>
              <a:cs typeface="思源宋体" panose="02020700000000000000" pitchFamily="34" charset="-120"/>
            </a:endParaRPr>
          </a:p>
          <a:p>
            <a:pPr algn="just">
              <a:lnSpc>
                <a:spcPct val="150000"/>
              </a:lnSpc>
            </a:pPr>
            <a:r>
              <a:rPr lang="zh-CN" altLang="en-US" sz="1400" dirty="0">
                <a:solidFill>
                  <a:schemeClr val="tx1">
                    <a:lumMod val="65000"/>
                    <a:lumOff val="35000"/>
                  </a:schemeClr>
                </a:solidFill>
                <a:cs typeface="思源宋体" panose="02020700000000000000" pitchFamily="34" charset="-120"/>
              </a:rPr>
              <a:t>穿衣：需要协助。</a:t>
            </a:r>
            <a:endParaRPr lang="en-US" altLang="zh-CN" sz="1400" dirty="0">
              <a:solidFill>
                <a:schemeClr val="tx1">
                  <a:lumMod val="65000"/>
                  <a:lumOff val="35000"/>
                </a:schemeClr>
              </a:solidFill>
              <a:cs typeface="思源宋体" panose="02020700000000000000" pitchFamily="34" charset="-120"/>
            </a:endParaRPr>
          </a:p>
          <a:p>
            <a:pPr algn="just">
              <a:lnSpc>
                <a:spcPct val="150000"/>
              </a:lnSpc>
            </a:pPr>
            <a:r>
              <a:rPr lang="zh-CN" altLang="en-US" sz="1400" dirty="0">
                <a:solidFill>
                  <a:schemeClr val="tx1">
                    <a:lumMod val="65000"/>
                    <a:lumOff val="35000"/>
                  </a:schemeClr>
                </a:solidFill>
                <a:cs typeface="思源宋体" panose="02020700000000000000" pitchFamily="34" charset="-120"/>
              </a:rPr>
              <a:t>如厕：因行走不便，需超过一半的协助。</a:t>
            </a:r>
            <a:endParaRPr lang="en-US" altLang="zh-CN" sz="1400" dirty="0">
              <a:solidFill>
                <a:schemeClr val="tx1">
                  <a:lumMod val="65000"/>
                  <a:lumOff val="35000"/>
                </a:schemeClr>
              </a:solidFill>
              <a:cs typeface="思源宋体" panose="02020700000000000000" pitchFamily="34" charset="-120"/>
            </a:endParaRPr>
          </a:p>
          <a:p>
            <a:pPr algn="just">
              <a:lnSpc>
                <a:spcPct val="150000"/>
              </a:lnSpc>
            </a:pPr>
            <a:r>
              <a:rPr lang="zh-CN" altLang="en-US" sz="1400" dirty="0">
                <a:solidFill>
                  <a:schemeClr val="tx1">
                    <a:lumMod val="65000"/>
                    <a:lumOff val="35000"/>
                  </a:schemeClr>
                </a:solidFill>
                <a:cs typeface="思源宋体" panose="02020700000000000000" pitchFamily="34" charset="-120"/>
              </a:rPr>
              <a:t>转移：需协助，以轮椅为主要活动方式。</a:t>
            </a:r>
            <a:endParaRPr lang="en-US" altLang="zh-CN" sz="1400" dirty="0">
              <a:solidFill>
                <a:schemeClr val="tx1">
                  <a:lumMod val="65000"/>
                  <a:lumOff val="35000"/>
                </a:schemeClr>
              </a:solidFill>
              <a:cs typeface="思源宋体" panose="02020700000000000000" pitchFamily="34" charset="-120"/>
            </a:endParaRPr>
          </a:p>
          <a:p>
            <a:pPr algn="just">
              <a:lnSpc>
                <a:spcPct val="150000"/>
              </a:lnSpc>
            </a:pPr>
            <a:r>
              <a:rPr lang="zh-CN" altLang="en-US" sz="1400" dirty="0">
                <a:solidFill>
                  <a:schemeClr val="tx1">
                    <a:lumMod val="65000"/>
                    <a:lumOff val="35000"/>
                  </a:schemeClr>
                </a:solidFill>
                <a:cs typeface="思源宋体" panose="02020700000000000000" pitchFamily="34" charset="-120"/>
              </a:rPr>
              <a:t>洗澡：需要全部协助。</a:t>
            </a:r>
            <a:endParaRPr lang="en-US" altLang="zh-CN" sz="1400" dirty="0">
              <a:solidFill>
                <a:schemeClr val="tx1">
                  <a:lumMod val="65000"/>
                  <a:lumOff val="35000"/>
                </a:schemeClr>
              </a:solidFill>
              <a:cs typeface="思源宋体" panose="02020700000000000000" pitchFamily="34" charset="-120"/>
            </a:endParaRPr>
          </a:p>
          <a:p>
            <a:pPr algn="just">
              <a:lnSpc>
                <a:spcPct val="150000"/>
              </a:lnSpc>
            </a:pPr>
            <a:r>
              <a:rPr lang="zh-CN" altLang="en-US" sz="1400" dirty="0">
                <a:solidFill>
                  <a:schemeClr val="tx1">
                    <a:lumMod val="65000"/>
                    <a:lumOff val="35000"/>
                  </a:schemeClr>
                </a:solidFill>
                <a:cs typeface="思源宋体" panose="02020700000000000000" pitchFamily="34" charset="-120"/>
              </a:rPr>
              <a:t>上下楼梯：无法完成。</a:t>
            </a:r>
            <a:endParaRPr lang="zh-CN" altLang="en-US" sz="1400" dirty="0">
              <a:solidFill>
                <a:schemeClr val="tx1">
                  <a:lumMod val="65000"/>
                  <a:lumOff val="35000"/>
                </a:schemeClr>
              </a:solidFill>
              <a:cs typeface="思源宋体" panose="02020700000000000000" pitchFamily="34" charset="-120"/>
            </a:endParaRPr>
          </a:p>
        </p:txBody>
      </p:sp>
    </p:spTree>
    <p:custDataLst>
      <p:tags r:id="rId21"/>
    </p:custData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custDataLst>
              <p:tags r:id="rId1"/>
            </p:custDataLst>
          </p:nvPr>
        </p:nvSpPr>
        <p:spPr>
          <a:xfrm>
            <a:off x="5725160" y="522605"/>
            <a:ext cx="9730105" cy="1286510"/>
          </a:xfrm>
          <a:prstGeom prst="rect">
            <a:avLst/>
          </a:prstGeom>
          <a:noFill/>
        </p:spPr>
        <p:txBody>
          <a:bodyPr wrap="square" lIns="91440" tIns="45720" rIns="91440" bIns="45720" rtlCol="0" anchor="t">
            <a:normAutofit/>
          </a:bodyPr>
          <a:lstStyle/>
          <a:p>
            <a:pPr>
              <a:lnSpc>
                <a:spcPct val="100000"/>
              </a:lnSpc>
            </a:pPr>
            <a:r>
              <a:rPr lang="zh-CN" altLang="en-US" sz="2800" dirty="0">
                <a:solidFill>
                  <a:srgbClr val="417F54"/>
                </a:solidFill>
                <a:effectLst>
                  <a:outerShdw>
                    <a:srgbClr val="FFFFFF"/>
                  </a:outerShdw>
                </a:effectLst>
                <a:uFill>
                  <a:solidFill>
                    <a:schemeClr val="bg1"/>
                  </a:solidFill>
                </a:uFill>
                <a:latin typeface="思源宋体 CN Heavy" panose="02020900000000000000" pitchFamily="18" charset="-122"/>
                <a:ea typeface="思源宋体 CN Heavy" panose="02020900000000000000" pitchFamily="18" charset="-122"/>
              </a:rPr>
              <a:t>案例思考：她的ADL能力如何？</a:t>
            </a:r>
            <a:endParaRPr lang="en-US" sz="3600" b="1" dirty="0">
              <a:solidFill>
                <a:schemeClr val="tx1"/>
              </a:solidFill>
              <a:cs typeface="思源宋体" panose="02020700000000000000" pitchFamily="34" charset="-120"/>
            </a:endParaRPr>
          </a:p>
        </p:txBody>
      </p:sp>
      <p:sp>
        <p:nvSpPr>
          <p:cNvPr id="5" name="Text 1"/>
          <p:cNvSpPr/>
          <p:nvPr>
            <p:custDataLst>
              <p:tags r:id="rId2"/>
            </p:custDataLst>
          </p:nvPr>
        </p:nvSpPr>
        <p:spPr>
          <a:xfrm>
            <a:off x="6530367" y="1977232"/>
            <a:ext cx="3894025" cy="307340"/>
          </a:xfrm>
          <a:prstGeom prst="rect">
            <a:avLst/>
          </a:prstGeom>
          <a:noFill/>
        </p:spPr>
        <p:txBody>
          <a:bodyPr wrap="square" lIns="0" tIns="0" rIns="0" bIns="0" rtlCol="0" anchor="t">
            <a:noAutofit/>
          </a:bodyPr>
          <a:lstStyle/>
          <a:p>
            <a:pPr>
              <a:lnSpc>
                <a:spcPct val="100000"/>
              </a:lnSpc>
            </a:pPr>
            <a:endParaRPr lang="en-US" sz="2400" b="1" dirty="0">
              <a:solidFill>
                <a:schemeClr val="tx1">
                  <a:lumMod val="65000"/>
                  <a:lumOff val="35000"/>
                </a:schemeClr>
              </a:solidFill>
              <a:cs typeface="思源宋体" panose="02020700000000000000" pitchFamily="34" charset="-120"/>
            </a:endParaRPr>
          </a:p>
        </p:txBody>
      </p:sp>
      <p:sp>
        <p:nvSpPr>
          <p:cNvPr id="6" name="Text 2"/>
          <p:cNvSpPr/>
          <p:nvPr>
            <p:custDataLst>
              <p:tags r:id="rId3"/>
            </p:custDataLst>
          </p:nvPr>
        </p:nvSpPr>
        <p:spPr>
          <a:xfrm>
            <a:off x="5932170" y="1977390"/>
            <a:ext cx="5090160" cy="2676525"/>
          </a:xfrm>
          <a:prstGeom prst="rect">
            <a:avLst/>
          </a:prstGeom>
          <a:noFill/>
        </p:spPr>
        <p:txBody>
          <a:bodyPr wrap="square" lIns="91440" tIns="45720" rIns="91440" bIns="45720" rtlCol="0" anchor="t">
            <a:normAutofit/>
          </a:bodyPr>
          <a:lstStyle/>
          <a:p>
            <a:pPr algn="just">
              <a:lnSpc>
                <a:spcPct val="150000"/>
              </a:lnSpc>
            </a:pPr>
            <a:r>
              <a:rPr lang="en-US" dirty="0">
                <a:solidFill>
                  <a:schemeClr val="tx1">
                    <a:lumMod val="75000"/>
                    <a:lumOff val="25000"/>
                  </a:schemeClr>
                </a:solidFill>
                <a:cs typeface="思源宋体" panose="02020700000000000000" pitchFamily="34" charset="-120"/>
              </a:rPr>
              <a:t>       根据段奶奶的描述，她在洗脸修饰、进食、穿衣、如厕、转移与行走、上下楼梯、洗澡等活动中均存在不同程度的协助需求。请思考如何系统评估她的能力水平。</a:t>
            </a:r>
            <a:endParaRPr lang="en-US" dirty="0">
              <a:solidFill>
                <a:schemeClr val="tx1">
                  <a:lumMod val="75000"/>
                  <a:lumOff val="25000"/>
                </a:schemeClr>
              </a:solidFill>
              <a:cs typeface="思源宋体" panose="02020700000000000000" pitchFamily="34" charset="-120"/>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5607327" y="1796304"/>
            <a:ext cx="6344920" cy="4338320"/>
            <a:chOff x="-89508" y="2220960"/>
            <a:chExt cx="6344920" cy="4338320"/>
          </a:xfrm>
        </p:grpSpPr>
        <p:sp>
          <p:nvSpPr>
            <p:cNvPr id="48" name="圆角矩形 11"/>
            <p:cNvSpPr/>
            <p:nvPr>
              <p:custDataLst>
                <p:tags r:id="rId2"/>
              </p:custDataLst>
            </p:nvPr>
          </p:nvSpPr>
          <p:spPr>
            <a:xfrm>
              <a:off x="-89508" y="222223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1</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49" name="圆角矩形 13"/>
            <p:cNvSpPr/>
            <p:nvPr>
              <p:custDataLst>
                <p:tags r:id="rId3"/>
              </p:custDataLst>
            </p:nvPr>
          </p:nvSpPr>
          <p:spPr>
            <a:xfrm>
              <a:off x="756312" y="2220960"/>
              <a:ext cx="54984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0" name="文本框 14"/>
            <p:cNvSpPr txBox="1"/>
            <p:nvPr>
              <p:custDataLst>
                <p:tags r:id="rId4"/>
              </p:custDataLst>
            </p:nvPr>
          </p:nvSpPr>
          <p:spPr bwMode="auto">
            <a:xfrm>
              <a:off x="880137" y="2353675"/>
              <a:ext cx="4658360" cy="52197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buClrTx/>
                <a:buSzTx/>
                <a:buFontTx/>
              </a:pPr>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日常生活活动能力的概念</a:t>
              </a:r>
              <a:endPar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1" name="圆角矩形 15"/>
            <p:cNvSpPr/>
            <p:nvPr>
              <p:custDataLst>
                <p:tags r:id="rId5"/>
              </p:custDataLst>
            </p:nvPr>
          </p:nvSpPr>
          <p:spPr>
            <a:xfrm>
              <a:off x="-89508" y="3250295"/>
              <a:ext cx="679450" cy="695960"/>
            </a:xfrm>
            <a:prstGeom prst="roundRect">
              <a:avLst>
                <a:gd name="adj" fmla="val 50000"/>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2</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2" name="圆角矩形 16"/>
            <p:cNvSpPr/>
            <p:nvPr>
              <p:custDataLst>
                <p:tags r:id="rId6"/>
              </p:custDataLst>
            </p:nvPr>
          </p:nvSpPr>
          <p:spPr>
            <a:xfrm>
              <a:off x="756312" y="3250295"/>
              <a:ext cx="5499100"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3" name="文本框 17"/>
            <p:cNvSpPr txBox="1"/>
            <p:nvPr>
              <p:custDataLst>
                <p:tags r:id="rId7"/>
              </p:custDataLst>
            </p:nvPr>
          </p:nvSpPr>
          <p:spPr bwMode="auto">
            <a:xfrm>
              <a:off x="756312" y="3309985"/>
              <a:ext cx="5349875" cy="803910"/>
            </a:xfrm>
            <a:prstGeom prst="rect">
              <a:avLst/>
            </a:prstGeom>
            <a:noFill/>
          </p:spPr>
          <p:txBody>
            <a:bodyPr wrap="square" lIns="91440" tIns="45720" rIns="91440" bIns="4572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日常生活活动能力的范围和内容</a:t>
              </a:r>
              <a:endParaRPr lang="zh-CN" altLang="en-US" sz="2800" dirty="0">
                <a:solidFill>
                  <a:srgbClr val="262626"/>
                </a:solidFill>
                <a:sym typeface="+mn-ea"/>
              </a:endParaRPr>
            </a:p>
            <a:p>
              <a:pPr lvl="0" algn="ctr">
                <a:buClrTx/>
                <a:buSzTx/>
                <a:buFontTx/>
              </a:pP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4" name="圆角矩形 19"/>
            <p:cNvSpPr/>
            <p:nvPr>
              <p:custDataLst>
                <p:tags r:id="rId8"/>
              </p:custDataLst>
            </p:nvPr>
          </p:nvSpPr>
          <p:spPr>
            <a:xfrm>
              <a:off x="-89508" y="427836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3</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5" name="圆角矩形 20"/>
            <p:cNvSpPr/>
            <p:nvPr>
              <p:custDataLst>
                <p:tags r:id="rId9"/>
              </p:custDataLst>
            </p:nvPr>
          </p:nvSpPr>
          <p:spPr>
            <a:xfrm>
              <a:off x="756312" y="4299950"/>
              <a:ext cx="5499100"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6" name="文本框 21"/>
            <p:cNvSpPr txBox="1"/>
            <p:nvPr>
              <p:custDataLst>
                <p:tags r:id="rId10"/>
              </p:custDataLst>
            </p:nvPr>
          </p:nvSpPr>
          <p:spPr bwMode="auto">
            <a:xfrm>
              <a:off x="589942" y="4351385"/>
              <a:ext cx="4645025" cy="95313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日常生活活动能力的评估</a:t>
              </a:r>
              <a:endPar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a:p>
              <a:pPr lvl="0" algn="ctr">
                <a:buClrTx/>
                <a:buSzTx/>
                <a:buFontTx/>
              </a:pP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7" name="圆角矩形 22"/>
            <p:cNvSpPr/>
            <p:nvPr>
              <p:custDataLst>
                <p:tags r:id="rId11"/>
              </p:custDataLst>
            </p:nvPr>
          </p:nvSpPr>
          <p:spPr>
            <a:xfrm>
              <a:off x="-89508" y="5542010"/>
              <a:ext cx="679450" cy="695960"/>
            </a:xfrm>
            <a:prstGeom prst="roundRect">
              <a:avLst>
                <a:gd name="adj" fmla="val 50000"/>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4</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8" name="圆角矩形 23"/>
            <p:cNvSpPr/>
            <p:nvPr>
              <p:custDataLst>
                <p:tags r:id="rId12"/>
              </p:custDataLst>
            </p:nvPr>
          </p:nvSpPr>
          <p:spPr>
            <a:xfrm>
              <a:off x="756312" y="5314680"/>
              <a:ext cx="5499100" cy="1244600"/>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9" name="文本框 24"/>
            <p:cNvSpPr txBox="1"/>
            <p:nvPr>
              <p:custDataLst>
                <p:tags r:id="rId13"/>
              </p:custDataLst>
            </p:nvPr>
          </p:nvSpPr>
          <p:spPr bwMode="auto">
            <a:xfrm>
              <a:off x="756312" y="5422630"/>
              <a:ext cx="5443220" cy="953135"/>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ts val="0"/>
                </a:spcBef>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老年人日常生活活动康复训练的原则和方法</a:t>
              </a:r>
              <a:endPar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
        <p:nvSpPr>
          <p:cNvPr id="60" name="文本框 21"/>
          <p:cNvSpPr txBox="1"/>
          <p:nvPr/>
        </p:nvSpPr>
        <p:spPr>
          <a:xfrm>
            <a:off x="6508826" y="567251"/>
            <a:ext cx="4013753" cy="829945"/>
          </a:xfrm>
          <a:prstGeom prst="rect">
            <a:avLst/>
          </a:prstGeom>
          <a:noFill/>
        </p:spPr>
        <p:txBody>
          <a:bodyPr wrap="square" rtlCol="0">
            <a:spAutoFit/>
          </a:bodyPr>
          <a:lstStyle>
            <a:defPPr>
              <a:defRPr lang="zh-CN"/>
            </a:defPPr>
            <a:lvl1pPr>
              <a:defRPr sz="7500" i="1">
                <a:gradFill>
                  <a:gsLst>
                    <a:gs pos="0">
                      <a:srgbClr val="006FF1"/>
                    </a:gs>
                    <a:gs pos="74000">
                      <a:srgbClr val="0264D4"/>
                    </a:gs>
                  </a:gsLst>
                  <a:lin ang="5400000" scaled="1"/>
                </a:gradFill>
                <a:latin typeface="思源黑体 CN Bold" panose="020B0800000000000000" pitchFamily="34" charset="-122"/>
                <a:ea typeface="思源黑体 CN Bold" panose="020B0800000000000000" pitchFamily="34" charset="-122"/>
              </a:defRPr>
            </a:lvl1pPr>
          </a:lstStyle>
          <a:p>
            <a:r>
              <a:rPr lang="zh-CN" altLang="en-US" sz="4800" i="0" dirty="0">
                <a:solidFill>
                  <a:srgbClr val="417F54"/>
                </a:solidFill>
                <a:latin typeface="思源宋体 CN Heavy" panose="02020900000000000000" pitchFamily="18" charset="-122"/>
                <a:ea typeface="思源宋体 CN Heavy" panose="02020900000000000000" pitchFamily="18" charset="-122"/>
              </a:rPr>
              <a:t>目录</a:t>
            </a:r>
            <a:r>
              <a:rPr lang="en-US" altLang="zh-CN" sz="3200" i="0" dirty="0">
                <a:solidFill>
                  <a:srgbClr val="417F54"/>
                </a:solidFill>
                <a:latin typeface="思源宋体 CN Heavy" panose="02020900000000000000" pitchFamily="18" charset="-122"/>
                <a:ea typeface="思源宋体 CN Heavy" panose="02020900000000000000" pitchFamily="18" charset="-122"/>
              </a:rPr>
              <a:t>/contents</a:t>
            </a:r>
            <a:endParaRPr lang="zh-CN" altLang="en-US" sz="4800" i="0" dirty="0">
              <a:solidFill>
                <a:srgbClr val="417F54"/>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144526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l">
                <a:lnSpc>
                  <a:spcPct val="100000"/>
                </a:lnSpc>
                <a:spcBef>
                  <a:spcPts val="0"/>
                </a:spcBef>
                <a:spcAft>
                  <a:spcPts val="0"/>
                </a:spcAft>
                <a:buClrTx/>
                <a:buSzTx/>
                <a:buFontTx/>
              </a:pPr>
              <a:r>
                <a:rPr lang="zh-CN" altLang="en-US" sz="44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日常生活活动能力的概念</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第一部分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01</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593231" y="1276202"/>
            <a:ext cx="5748773" cy="3091815"/>
          </a:xfrm>
          <a:prstGeom prst="rect">
            <a:avLst/>
          </a:prstGeom>
          <a:noFill/>
        </p:spPr>
        <p:txBody>
          <a:bodyPr wrap="square" rtlCol="0">
            <a:spAutoFit/>
          </a:bodyPr>
          <a:lstStyle/>
          <a:p>
            <a:pPr>
              <a:lnSpc>
                <a:spcPct val="150000"/>
              </a:lnSpc>
            </a:pPr>
            <a:r>
              <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核心定义</a:t>
            </a:r>
            <a:endParaRPr lang="zh-CN" altLang="en-US" b="1"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ADL (Activities of Daily Living)</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：指个体为了维持自我照顾和独立生活而每日必须进行的一系列基本活动。</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ADL</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能力：个体在成长和生活中习得的、为了生存和适应环境而反复进行的最基本、最共性的身体活动能力，是参与其他一切活动的基础。</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阐述观点。</a:t>
            </a:r>
            <a:endPar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3" name="组合 32"/>
          <p:cNvGrpSpPr/>
          <p:nvPr/>
        </p:nvGrpSpPr>
        <p:grpSpPr>
          <a:xfrm>
            <a:off x="365623" y="397524"/>
            <a:ext cx="11375945" cy="980150"/>
            <a:chOff x="349477" y="620680"/>
            <a:chExt cx="11375945" cy="98015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953135"/>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日常生活活动能力的概念</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a:p>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tags/tag1.xml><?xml version="1.0" encoding="utf-8"?>
<p:tagLst xmlns:p="http://schemas.openxmlformats.org/presentationml/2006/main">
  <p:tag name="KSO_WM_BEAUTIFY_FLAG" val="#fgm#"/>
  <p:tag name="KSO_WM_FIGMA_FLAG" val="#fgm#"/>
  <p:tag name="KSO_WM_UNIT_INDEX" val="1"/>
  <p:tag name="KSO_WM_UNIT_TYPE" val="a"/>
  <p:tag name="KSO_WM_LAYOUT_CHECK_HASH" val="5e7b9e01edec6efc4f0e09369955c7a467f5c771"/>
  <p:tag name="KSO_WM_NEWLAYOUT_ID" val="42"/>
</p:tagLst>
</file>

<file path=ppt/tags/tag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0.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1.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2.xml><?xml version="1.0" encoding="utf-8"?>
<p:tagLst xmlns:p="http://schemas.openxmlformats.org/presentationml/2006/main">
  <p:tag name="KSO_WM_BEAUTIFY_FLAG" val="#wm#"/>
  <p:tag name="KSO_WM_UNIT_TYPE" val="l_h_x"/>
  <p:tag name="KSO_WM_UNIT_INDEX" val="1_2_2"/>
  <p:tag name="KSO_WM_UNIT_ID" val="diagram19882022_3*l_h_x*1_2_2"/>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3.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2.0"/>
  <p:tag name="KSO_WM_DIAGRAM_GROUP_CODE" val="l1-1"/>
  <p:tag name="KSO_WM_UNIT_SUBTYPE" val="d"/>
  <p:tag name="KSO_WM_DIAGRAM_VIRTUALLY_FRAME" val="{&quot;height&quot;:336.93133858267714,&quot;left&quot;:-3.75,&quot;top&quot;:46.98866141732283,&quot;width&quot;:880.6129921259842}"/>
</p:tagLst>
</file>

<file path=ppt/tags/tag104.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5.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6.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7.xml><?xml version="1.0" encoding="utf-8"?>
<p:tagLst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2.0"/>
  <p:tag name="KSO_WM_DIAGRAM_GROUP_CODE" val="l1-1"/>
  <p:tag name="KSO_WM_UNIT_SUBTYPE" val="d"/>
  <p:tag name="KSO_WM_DIAGRAM_VIRTUALLY_FRAME" val="{&quot;height&quot;:336.93133858267714,&quot;left&quot;:-3.75,&quot;top&quot;:46.98866141732283,&quot;width&quot;:880.6129921259842}"/>
</p:tagLst>
</file>

<file path=ppt/tags/tag108.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09.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11.xml><?xml version="1.0" encoding="utf-8"?>
<p:tagLst xmlns:p="http://schemas.openxmlformats.org/presentationml/2006/main">
  <p:tag name="LayoutZOrder" val="2"/>
  <p:tag name="KSO_WM_UNIT_ID" val="_1**"/>
  <p:tag name="KSO_WM_BEAUTIFY_FLAG" val="#wm#"/>
  <p:tag name="KSO_WM_TAG_VERSION" val="3.0"/>
  <p:tag name="KSO_WM_UNIT_LAYERLEVEL" val="1"/>
  <p:tag name="KSO_WM_TEMPLATE_CATEGORY" val="custom"/>
  <p:tag name="KSO_WM_TEMPLATE_USER_THEME" val="1"/>
</p:tagLst>
</file>

<file path=ppt/tags/tag110.xml><?xml version="1.0" encoding="utf-8"?>
<p:tagLst xmlns:p="http://schemas.openxmlformats.org/presentationml/2006/main">
  <p:tag name="KSO_WM_UNIT_TEXT" val="单元一：绪论"/>
  <p:tag name="KSO_WM_UNIT_INDEX" val="1"/>
  <p:tag name="KSO_WM_BEAUTIFY_FLAG" val="#wm#"/>
  <p:tag name="KSO_WM_UNIT_ID" val="_2*a*1"/>
  <p:tag name="KSO_WM_TAG_VERSION" val="3.0"/>
  <p:tag name="KSO_WM_UNIT_LAYERLEVEL" val="1"/>
  <p:tag name="KSO_WM_TEMPLATE_CATEGORY" val="custom"/>
  <p:tag name="KSO_WM_TEMPLATE_USER_THEME" val="1"/>
  <p:tag name="KSO_WM_UNIT_TYPE_DROP" val="a"/>
</p:tagLst>
</file>

<file path=ppt/tags/tag111.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12.xml><?xml version="1.0" encoding="utf-8"?>
<p:tagLst xmlns:p="http://schemas.openxmlformats.org/presentationml/2006/main">
  <p:tag name="KSO_WM_BEAUTIFY_FLAG" val="#wm#"/>
  <p:tag name="KSO_WM_UNIT_TYPE" val="l_i"/>
  <p:tag name="KSO_WM_UNIT_INDEX" val="1_1"/>
  <p:tag name="KSO_WM_UNIT_ID" val="diagram19882022_3*l_i*1_1"/>
  <p:tag name="KSO_WM_TEMPLATE_INDEX" val="19882022"/>
  <p:tag name="KSO_WM_TAG_VERSION" val="2.0"/>
  <p:tag name="KSO_WM_DIAGRAM_GROUP_CODE" val="l1-1"/>
  <p:tag name="KSO_WM_DIAGRAM_VIRTUALLY_FRAME" val="{&quot;height&quot;:438,&quot;left&quot;:7.7,&quot;top&quot;:77.8,&quot;width&quot;:973.1129921259842}"/>
</p:tagLst>
</file>

<file path=ppt/tags/tag113.xml><?xml version="1.0" encoding="utf-8"?>
<p:tagLst xmlns:p="http://schemas.openxmlformats.org/presentationml/2006/main">
  <p:tag name="KSO_WM_UNIT_INDEX" val="11"/>
  <p:tag name="KSO_WM_UNIT_TYPE" val="i"/>
  <p:tag name="KSO_WM_BEAUTIFY_FLAG" val="#wm#"/>
</p:tagLst>
</file>

<file path=ppt/tags/tag114.xml><?xml version="1.0" encoding="utf-8"?>
<p:tagLst xmlns:p="http://schemas.openxmlformats.org/presentationml/2006/main">
  <p:tag name="KSO_WM_UNIT_INDEX" val="12"/>
  <p:tag name="KSO_WM_UNIT_TYPE" val="f"/>
  <p:tag name="KSO_WM_UNIT_SUBTYPE" val="a"/>
  <p:tag name="KSO_WM_BEAUTIFY_FLAG" val="#wm#"/>
</p:tagLst>
</file>

<file path=ppt/tags/tag115.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2.0"/>
  <p:tag name="KSO_WM_DIAGRAM_GROUP_CODE" val="l1-1"/>
  <p:tag name="KSO_WM_DIAGRAM_VIRTUALLY_FRAME" val="{&quot;height&quot;:438,&quot;left&quot;:7.7,&quot;top&quot;:77.8,&quot;width&quot;:973.1129921259842}"/>
</p:tagLst>
</file>

<file path=ppt/tags/tag116.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2.0"/>
  <p:tag name="KSO_WM_DIAGRAM_GROUP_CODE" val="l1-1"/>
  <p:tag name="KSO_WM_DIAGRAM_VIRTUALLY_FRAME" val="{&quot;height&quot;:438,&quot;left&quot;:7.7,&quot;top&quot;:77.8,&quot;width&quot;:973.1129921259842}"/>
</p:tagLst>
</file>

<file path=ppt/tags/tag117.xml><?xml version="1.0" encoding="utf-8"?>
<p:tagLst xmlns:p="http://schemas.openxmlformats.org/presentationml/2006/main">
  <p:tag name="KSO_WM_BEAUTIFY_FLAG" val="#wm#"/>
  <p:tag name="KSO_WM_UNIT_TYPE" val="l_h_x"/>
  <p:tag name="KSO_WM_UNIT_INDEX" val="1_3_1"/>
  <p:tag name="KSO_WM_UNIT_ID" val="diagram19882022_3*l_h_x*1_3_1"/>
  <p:tag name="KSO_WM_TEMPLATE_INDEX" val="19882022"/>
  <p:tag name="KSO_WM_TAG_VERSION" val="2.0"/>
  <p:tag name="KSO_WM_DIAGRAM_GROUP_CODE" val="l1-1"/>
  <p:tag name="KSO_WM_DIAGRAM_VIRTUALLY_FRAME" val="{&quot;height&quot;:438,&quot;left&quot;:7.7,&quot;top&quot;:77.8,&quot;width&quot;:973.1129921259842}"/>
</p:tagLst>
</file>

<file path=ppt/tags/tag118.xml><?xml version="1.0" encoding="utf-8"?>
<p:tagLst xmlns:p="http://schemas.openxmlformats.org/presentationml/2006/main">
  <p:tag name="KSO_WM_BEAUTIFY_FLAG" val="#wm#"/>
  <p:tag name="KSO_WM_UNIT_TYPE" val="l_h_x"/>
  <p:tag name="KSO_WM_UNIT_INDEX" val="1_1_2"/>
  <p:tag name="KSO_WM_UNIT_ID" val="diagram19882022_3*l_h_x*1_1_2"/>
  <p:tag name="KSO_WM_TEMPLATE_INDEX" val="19882022"/>
  <p:tag name="KSO_WM_TAG_VERSION" val="2.0"/>
  <p:tag name="KSO_WM_DIAGRAM_GROUP_CODE" val="l1-1"/>
  <p:tag name="KSO_WM_DIAGRAM_VIRTUALLY_FRAME" val="{&quot;height&quot;:438,&quot;left&quot;:7.7,&quot;top&quot;:77.8,&quot;width&quot;:973.1129921259842}"/>
</p:tagLst>
</file>

<file path=ppt/tags/tag119.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2.0"/>
  <p:tag name="KSO_WM_DIAGRAM_GROUP_CODE" val="l1-1"/>
  <p:tag name="KSO_WM_UNIT_SUBTYPE" val="d"/>
  <p:tag name="KSO_WM_DIAGRAM_VIRTUALLY_FRAME" val="{&quot;height&quot;:438,&quot;left&quot;:7.7,&quot;top&quot;:77.8,&quot;width&quot;:973.1129921259842}"/>
</p:tagLst>
</file>

<file path=ppt/tags/tag12.xml><?xml version="1.0" encoding="utf-8"?>
<p:tagLst xmlns:p="http://schemas.openxmlformats.org/presentationml/2006/main">
  <p:tag name="LayoutZOrder" val="3"/>
  <p:tag name="KSO_WM_UNIT_ID" val="_1**"/>
  <p:tag name="KSO_WM_BEAUTIFY_FLAG" val="#wm#"/>
  <p:tag name="KSO_WM_TAG_VERSION" val="3.0"/>
  <p:tag name="KSO_WM_UNIT_LAYERLEVEL" val="1"/>
  <p:tag name="KSO_WM_TEMPLATE_CATEGORY" val="custom"/>
  <p:tag name="KSO_WM_TEMPLATE_USER_THEME" val="1"/>
</p:tagLst>
</file>

<file path=ppt/tags/tag120.xml><?xml version="1.0" encoding="utf-8"?>
<p:tagLst xmlns:p="http://schemas.openxmlformats.org/presentationml/2006/main">
  <p:tag name="KSO_WM_BEAUTIFY_FLAG" val="#wm#"/>
  <p:tag name="KSO_WM_UNIT_TYPE" val="l_h_a"/>
  <p:tag name="KSO_WM_UNIT_INDEX" val="1_1_1"/>
  <p:tag name="KSO_WM_UNIT_ID" val="diagram19882022_3*l_h_a*1_1_1"/>
  <p:tag name="KSO_WM_TEMPLATE_INDEX" val="19882022"/>
  <p:tag name="KSO_WM_TAG_VERSION" val="2.0"/>
  <p:tag name="KSO_WM_DIAGRAM_GROUP_CODE" val="l1-1"/>
  <p:tag name="KSO_WM_DIAGRAM_VIRTUALLY_FRAME" val="{&quot;height&quot;:438,&quot;left&quot;:7.7,&quot;top&quot;:77.8,&quot;width&quot;:973.1129921259842}"/>
</p:tagLst>
</file>

<file path=ppt/tags/tag121.xml><?xml version="1.0" encoding="utf-8"?>
<p:tagLst xmlns:p="http://schemas.openxmlformats.org/presentationml/2006/main">
  <p:tag name="KSO_WM_BEAUTIFY_FLAG" val="#wm#"/>
  <p:tag name="KSO_WM_UNIT_TYPE" val="l_h_f"/>
  <p:tag name="KSO_WM_UNIT_INDEX" val="1_1_1"/>
  <p:tag name="KSO_WM_UNIT_ID" val="diagram19882022_3*l_h_f*1_1_1"/>
  <p:tag name="KSO_WM_TEMPLATE_INDEX" val="19882022"/>
  <p:tag name="KSO_WM_TAG_VERSION" val="2.0"/>
  <p:tag name="KSO_WM_DIAGRAM_GROUP_CODE" val="l1-1"/>
  <p:tag name="KSO_WM_DIAGRAM_VIRTUALLY_FRAME" val="{&quot;height&quot;:438,&quot;left&quot;:7.7,&quot;top&quot;:77.8,&quot;width&quot;:973.1129921259842}"/>
</p:tagLst>
</file>

<file path=ppt/tags/tag122.xml><?xml version="1.0" encoding="utf-8"?>
<p:tagLst xmlns:p="http://schemas.openxmlformats.org/presentationml/2006/main">
  <p:tag name="KSO_WM_BEAUTIFY_FLAG" val="#wm#"/>
  <p:tag name="KSO_WM_UNIT_TYPE" val="l_h_x"/>
  <p:tag name="KSO_WM_UNIT_INDEX" val="1_2_2"/>
  <p:tag name="KSO_WM_UNIT_ID" val="diagram19882022_3*l_h_x*1_2_2"/>
  <p:tag name="KSO_WM_TEMPLATE_INDEX" val="19882022"/>
  <p:tag name="KSO_WM_TAG_VERSION" val="2.0"/>
  <p:tag name="KSO_WM_DIAGRAM_GROUP_CODE" val="l1-1"/>
  <p:tag name="KSO_WM_DIAGRAM_VIRTUALLY_FRAME" val="{&quot;height&quot;:438,&quot;left&quot;:7.7,&quot;top&quot;:77.8,&quot;width&quot;:973.1129921259842}"/>
</p:tagLst>
</file>

<file path=ppt/tags/tag123.xml><?xml version="1.0" encoding="utf-8"?>
<p:tagLst xmlns:p="http://schemas.openxmlformats.org/presentationml/2006/main">
  <p:tag name="KSO_WM_BEAUTIFY_FLAG" val="#wm#"/>
  <p:tag name="KSO_WM_UNIT_TYPE" val="l_h_i"/>
  <p:tag name="KSO_WM_UNIT_INDEX" val="1_2_1"/>
  <p:tag name="KSO_WM_UNIT_ID" val="diagram19882022_3*l_h_i*1_2_1"/>
  <p:tag name="KSO_WM_TEMPLATE_INDEX" val="19882022"/>
  <p:tag name="KSO_WM_TAG_VERSION" val="2.0"/>
  <p:tag name="KSO_WM_DIAGRAM_GROUP_CODE" val="l1-1"/>
  <p:tag name="KSO_WM_UNIT_SUBTYPE" val="d"/>
  <p:tag name="KSO_WM_DIAGRAM_VIRTUALLY_FRAME" val="{&quot;height&quot;:438,&quot;left&quot;:7.7,&quot;top&quot;:77.8,&quot;width&quot;:973.1129921259842}"/>
</p:tagLst>
</file>

<file path=ppt/tags/tag124.xml><?xml version="1.0" encoding="utf-8"?>
<p:tagLst xmlns:p="http://schemas.openxmlformats.org/presentationml/2006/main">
  <p:tag name="KSO_WM_BEAUTIFY_FLAG" val="#wm#"/>
  <p:tag name="KSO_WM_UNIT_TYPE" val="l_h_a"/>
  <p:tag name="KSO_WM_UNIT_INDEX" val="1_2_1"/>
  <p:tag name="KSO_WM_UNIT_ID" val="diagram19882022_3*l_h_a*1_2_1"/>
  <p:tag name="KSO_WM_TEMPLATE_INDEX" val="19882022"/>
  <p:tag name="KSO_WM_TAG_VERSION" val="2.0"/>
  <p:tag name="KSO_WM_DIAGRAM_GROUP_CODE" val="l1-1"/>
  <p:tag name="KSO_WM_DIAGRAM_VIRTUALLY_FRAME" val="{&quot;height&quot;:438,&quot;left&quot;:7.7,&quot;top&quot;:77.8,&quot;width&quot;:973.1129921259842}"/>
</p:tagLst>
</file>

<file path=ppt/tags/tag125.xml><?xml version="1.0" encoding="utf-8"?>
<p:tagLst xmlns:p="http://schemas.openxmlformats.org/presentationml/2006/main">
  <p:tag name="KSO_WM_BEAUTIFY_FLAG" val="#wm#"/>
  <p:tag name="KSO_WM_UNIT_TYPE" val="l_h_f"/>
  <p:tag name="KSO_WM_UNIT_INDEX" val="1_2_1"/>
  <p:tag name="KSO_WM_UNIT_ID" val="diagram19882022_3*l_h_f*1_2_1"/>
  <p:tag name="KSO_WM_TEMPLATE_INDEX" val="19882022"/>
  <p:tag name="KSO_WM_TAG_VERSION" val="2.0"/>
  <p:tag name="KSO_WM_DIAGRAM_GROUP_CODE" val="l1-1"/>
  <p:tag name="KSO_WM_DIAGRAM_VIRTUALLY_FRAME" val="{&quot;height&quot;:438,&quot;left&quot;:7.7,&quot;top&quot;:77.8,&quot;width&quot;:973.1129921259842}"/>
</p:tagLst>
</file>

<file path=ppt/tags/tag126.xml><?xml version="1.0" encoding="utf-8"?>
<p:tagLst xmlns:p="http://schemas.openxmlformats.org/presentationml/2006/main">
  <p:tag name="KSO_WM_BEAUTIFY_FLAG" val="#wm#"/>
  <p:tag name="KSO_WM_UNIT_TYPE" val="l_h_x"/>
  <p:tag name="KSO_WM_UNIT_INDEX" val="1_3_2"/>
  <p:tag name="KSO_WM_UNIT_ID" val="diagram19882022_3*l_h_x*1_3_2"/>
  <p:tag name="KSO_WM_TEMPLATE_INDEX" val="19882022"/>
  <p:tag name="KSO_WM_TAG_VERSION" val="2.0"/>
  <p:tag name="KSO_WM_DIAGRAM_GROUP_CODE" val="l1-1"/>
  <p:tag name="KSO_WM_DIAGRAM_VIRTUALLY_FRAME" val="{&quot;height&quot;:438,&quot;left&quot;:7.7,&quot;top&quot;:77.8,&quot;width&quot;:973.1129921259842}"/>
</p:tagLst>
</file>

<file path=ppt/tags/tag127.xml><?xml version="1.0" encoding="utf-8"?>
<p:tagLst xmlns:p="http://schemas.openxmlformats.org/presentationml/2006/main">
  <p:tag name="KSO_WM_BEAUTIFY_FLAG" val="#wm#"/>
  <p:tag name="KSO_WM_UNIT_TYPE" val="l_h_i"/>
  <p:tag name="KSO_WM_UNIT_INDEX" val="1_3_1"/>
  <p:tag name="KSO_WM_UNIT_ID" val="diagram19882022_3*l_h_i*1_3_1"/>
  <p:tag name="KSO_WM_TEMPLATE_INDEX" val="19882022"/>
  <p:tag name="KSO_WM_TAG_VERSION" val="2.0"/>
  <p:tag name="KSO_WM_DIAGRAM_GROUP_CODE" val="l1-1"/>
  <p:tag name="KSO_WM_UNIT_SUBTYPE" val="d"/>
  <p:tag name="KSO_WM_DIAGRAM_VIRTUALLY_FRAME" val="{&quot;height&quot;:438,&quot;left&quot;:7.7,&quot;top&quot;:77.8,&quot;width&quot;:973.1129921259842}"/>
</p:tagLst>
</file>

<file path=ppt/tags/tag128.xml><?xml version="1.0" encoding="utf-8"?>
<p:tagLst xmlns:p="http://schemas.openxmlformats.org/presentationml/2006/main">
  <p:tag name="KSO_WM_BEAUTIFY_FLAG" val="#wm#"/>
  <p:tag name="KSO_WM_UNIT_TYPE" val="l_h_a"/>
  <p:tag name="KSO_WM_UNIT_INDEX" val="1_3_1"/>
  <p:tag name="KSO_WM_UNIT_ID" val="diagram19882022_3*l_h_a*1_3_1"/>
  <p:tag name="KSO_WM_TEMPLATE_INDEX" val="19882022"/>
  <p:tag name="KSO_WM_TAG_VERSION" val="2.0"/>
  <p:tag name="KSO_WM_DIAGRAM_GROUP_CODE" val="l1-1"/>
  <p:tag name="KSO_WM_DIAGRAM_VIRTUALLY_FRAME" val="{&quot;height&quot;:438,&quot;left&quot;:7.7,&quot;top&quot;:77.8,&quot;width&quot;:973.1129921259842}"/>
</p:tagLst>
</file>

<file path=ppt/tags/tag129.xml><?xml version="1.0" encoding="utf-8"?>
<p:tagLst xmlns:p="http://schemas.openxmlformats.org/presentationml/2006/main">
  <p:tag name="KSO_WM_BEAUTIFY_FLAG" val="#wm#"/>
  <p:tag name="KSO_WM_UNIT_TYPE" val="l_h_f"/>
  <p:tag name="KSO_WM_UNIT_INDEX" val="1_3_1"/>
  <p:tag name="KSO_WM_UNIT_ID" val="diagram19882022_3*l_h_f*1_3_1"/>
  <p:tag name="KSO_WM_TEMPLATE_INDEX" val="19882022"/>
  <p:tag name="KSO_WM_TAG_VERSION" val="2.0"/>
  <p:tag name="KSO_WM_DIAGRAM_GROUP_CODE" val="l1-1"/>
  <p:tag name="KSO_WM_DIAGRAM_VIRTUALLY_FRAME" val="{&quot;height&quot;:438,&quot;left&quot;:7.7,&quot;top&quot;:77.8,&quot;width&quot;:973.1129921259842}"/>
</p:tagLst>
</file>

<file path=ppt/tags/tag13.xml><?xml version="1.0" encoding="utf-8"?>
<p:tagLst xmlns:p="http://schemas.openxmlformats.org/presentationml/2006/main">
  <p:tag name="LayoutZOrder" val="4"/>
  <p:tag name="KSO_WM_UNIT_ID" val="_1**"/>
  <p:tag name="KSO_WM_BEAUTIFY_FLAG" val="#wm#"/>
  <p:tag name="KSO_WM_TAG_VERSION" val="3.0"/>
  <p:tag name="KSO_WM_UNIT_LAYERLEVEL" val="1"/>
  <p:tag name="KSO_WM_TEMPLATE_CATEGORY" val="custom"/>
  <p:tag name="KSO_WM_TEMPLATE_USER_THEME" val="1"/>
</p:tagLst>
</file>

<file path=ppt/tags/tag13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31.xml><?xml version="1.0" encoding="utf-8"?>
<p:tagLst xmlns:p="http://schemas.openxmlformats.org/presentationml/2006/main">
  <p:tag name="KSO_WM_UNIT_INDEX" val="3"/>
  <p:tag name="KSO_WM_UNIT_TYPE" val="f"/>
  <p:tag name="KSO_WM_UNIT_SUBTYPE" val="a"/>
  <p:tag name="KSO_WM_BEAUTIFY_FLAG" val="#wm#"/>
</p:tagLst>
</file>

<file path=ppt/tags/tag132.xml><?xml version="1.0" encoding="utf-8"?>
<p:tagLst xmlns:p="http://schemas.openxmlformats.org/presentationml/2006/main">
  <p:tag name="KSO_WM_UNIT_INDEX" val="4"/>
  <p:tag name="KSO_WM_UNIT_TYPE" val="f"/>
  <p:tag name="KSO_WM_UNIT_SUBTYPE" val="a"/>
  <p:tag name="KSO_WM_BEAUTIFY_FLAG" val="#wm#"/>
</p:tagLst>
</file>

<file path=ppt/tags/tag133.xml><?xml version="1.0" encoding="utf-8"?>
<p:tagLst xmlns:p="http://schemas.openxmlformats.org/presentationml/2006/main">
  <p:tag name="KSO_WM_UNIT_INDEX" val="5"/>
  <p:tag name="KSO_WM_UNIT_TYPE" val="f"/>
  <p:tag name="KSO_WM_UNIT_SUBTYPE" val="a"/>
  <p:tag name="KSO_WM_BEAUTIFY_FLAG" val="#wm#"/>
</p:tagLst>
</file>

<file path=ppt/tags/tag13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35.xml><?xml version="1.0" encoding="utf-8"?>
<p:tagLst xmlns:p="http://schemas.openxmlformats.org/presentationml/2006/main">
  <p:tag name="KSO_WM_DIAGRAM_VIRTUALLY_FRAME" val="{&quot;height&quot;:359.8,&quot;left&quot;:441.52181102362204,&quot;top&quot;:163.04125984251968,&quot;width&quot;:526.3}"/>
</p:tagLst>
</file>

<file path=ppt/tags/tag136.xml><?xml version="1.0" encoding="utf-8"?>
<p:tagLst xmlns:p="http://schemas.openxmlformats.org/presentationml/2006/main">
  <p:tag name="KSO_WM_DIAGRAM_VIRTUALLY_FRAME" val="{&quot;height&quot;:359.8,&quot;left&quot;:441.52181102362204,&quot;top&quot;:163.04125984251968,&quot;width&quot;:526.3}"/>
</p:tagLst>
</file>

<file path=ppt/tags/tag137.xml><?xml version="1.0" encoding="utf-8"?>
<p:tagLst xmlns:p="http://schemas.openxmlformats.org/presentationml/2006/main">
  <p:tag name="KSO_WM_DIAGRAM_VIRTUALLY_FRAME" val="{&quot;height&quot;:359.8,&quot;left&quot;:441.52181102362204,&quot;top&quot;:163.04125984251968,&quot;width&quot;:526.3}"/>
</p:tagLst>
</file>

<file path=ppt/tags/tag138.xml><?xml version="1.0" encoding="utf-8"?>
<p:tagLst xmlns:p="http://schemas.openxmlformats.org/presentationml/2006/main">
  <p:tag name="KSO_WM_DIAGRAM_VIRTUALLY_FRAME" val="{&quot;height&quot;:359.8,&quot;left&quot;:441.52181102362204,&quot;top&quot;:163.04125984251968,&quot;width&quot;:526.3}"/>
</p:tagLst>
</file>

<file path=ppt/tags/tag139.xml><?xml version="1.0" encoding="utf-8"?>
<p:tagLst xmlns:p="http://schemas.openxmlformats.org/presentationml/2006/main">
  <p:tag name="KSO_WM_DIAGRAM_VIRTUALLY_FRAME" val="{&quot;height&quot;:359.8,&quot;left&quot;:441.52181102362204,&quot;top&quot;:163.04125984251968,&quot;width&quot;:526.3}"/>
</p:tagLst>
</file>

<file path=ppt/tags/tag14.xml><?xml version="1.0" encoding="utf-8"?>
<p:tagLst xmlns:p="http://schemas.openxmlformats.org/presentationml/2006/main">
  <p:tag name="LayoutZOrder" val="5"/>
  <p:tag name="KSO_WM_UNIT_ID" val="_1**"/>
  <p:tag name="KSO_WM_BEAUTIFY_FLAG" val="#wm#"/>
  <p:tag name="KSO_WM_TAG_VERSION" val="3.0"/>
  <p:tag name="KSO_WM_UNIT_LAYERLEVEL" val="1"/>
  <p:tag name="KSO_WM_TEMPLATE_CATEGORY" val="custom"/>
  <p:tag name="KSO_WM_TEMPLATE_USER_THEME" val="1"/>
</p:tagLst>
</file>

<file path=ppt/tags/tag140.xml><?xml version="1.0" encoding="utf-8"?>
<p:tagLst xmlns:p="http://schemas.openxmlformats.org/presentationml/2006/main">
  <p:tag name="KSO_WM_DIAGRAM_VIRTUALLY_FRAME" val="{&quot;height&quot;:359.8,&quot;left&quot;:441.52181102362204,&quot;top&quot;:163.04125984251968,&quot;width&quot;:526.3}"/>
</p:tagLst>
</file>

<file path=ppt/tags/tag141.xml><?xml version="1.0" encoding="utf-8"?>
<p:tagLst xmlns:p="http://schemas.openxmlformats.org/presentationml/2006/main">
  <p:tag name="KSO_WM_DIAGRAM_VIRTUALLY_FRAME" val="{&quot;height&quot;:359.8,&quot;left&quot;:441.52181102362204,&quot;top&quot;:163.04125984251968,&quot;width&quot;:526.3}"/>
</p:tagLst>
</file>

<file path=ppt/tags/tag142.xml><?xml version="1.0" encoding="utf-8"?>
<p:tagLst xmlns:p="http://schemas.openxmlformats.org/presentationml/2006/main">
  <p:tag name="KSO_WM_DIAGRAM_VIRTUALLY_FRAME" val="{&quot;height&quot;:359.8,&quot;left&quot;:441.52181102362204,&quot;top&quot;:163.04125984251968,&quot;width&quot;:526.3}"/>
</p:tagLst>
</file>

<file path=ppt/tags/tag143.xml><?xml version="1.0" encoding="utf-8"?>
<p:tagLst xmlns:p="http://schemas.openxmlformats.org/presentationml/2006/main">
  <p:tag name="KSO_WM_DIAGRAM_VIRTUALLY_FRAME" val="{&quot;height&quot;:359.8,&quot;left&quot;:441.52181102362204,&quot;top&quot;:163.04125984251968,&quot;width&quot;:526.3}"/>
</p:tagLst>
</file>

<file path=ppt/tags/tag144.xml><?xml version="1.0" encoding="utf-8"?>
<p:tagLst xmlns:p="http://schemas.openxmlformats.org/presentationml/2006/main">
  <p:tag name="KSO_WM_DIAGRAM_VIRTUALLY_FRAME" val="{&quot;height&quot;:359.8,&quot;left&quot;:441.52181102362204,&quot;top&quot;:163.04125984251968,&quot;width&quot;:526.3}"/>
</p:tagLst>
</file>

<file path=ppt/tags/tag145.xml><?xml version="1.0" encoding="utf-8"?>
<p:tagLst xmlns:p="http://schemas.openxmlformats.org/presentationml/2006/main">
  <p:tag name="KSO_WM_DIAGRAM_VIRTUALLY_FRAME" val="{&quot;height&quot;:359.8,&quot;left&quot;:441.52181102362204,&quot;top&quot;:163.04125984251968,&quot;width&quot;:526.3}"/>
</p:tagLst>
</file>

<file path=ppt/tags/tag146.xml><?xml version="1.0" encoding="utf-8"?>
<p:tagLst xmlns:p="http://schemas.openxmlformats.org/presentationml/2006/main">
  <p:tag name="KSO_WM_DIAGRAM_VIRTUALLY_FRAME" val="{&quot;height&quot;:359.8,&quot;left&quot;:441.52181102362204,&quot;top&quot;:163.04125984251968,&quot;width&quot;:526.3}"/>
</p:tagLst>
</file>

<file path=ppt/tags/tag147.xml><?xml version="1.0" encoding="utf-8"?>
<p:tagLst xmlns:p="http://schemas.openxmlformats.org/presentationml/2006/main">
  <p:tag name="KSO_WM_DIAGRAM_VIRTUALLY_FRAME" val="{&quot;height&quot;:359.8,&quot;left&quot;:441.52181102362204,&quot;top&quot;:163.04125984251968,&quot;width&quot;:526.3}"/>
</p:tagLst>
</file>

<file path=ppt/tags/tag148.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49.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xml><?xml version="1.0" encoding="utf-8"?>
<p:tagLst xmlns:p="http://schemas.openxmlformats.org/presentationml/2006/main">
  <p:tag name="LayoutZOrder" val="6"/>
  <p:tag name="KSO_WM_UNIT_ID" val="_1**"/>
  <p:tag name="KSO_WM_BEAUTIFY_FLAG" val="#wm#"/>
  <p:tag name="KSO_WM_TAG_VERSION" val="3.0"/>
  <p:tag name="KSO_WM_UNIT_LAYERLEVEL" val="1"/>
  <p:tag name="KSO_WM_TEMPLATE_CATEGORY" val="custom"/>
  <p:tag name="KSO_WM_TEMPLATE_USER_THEME" val="1"/>
</p:tagLst>
</file>

<file path=ppt/tags/tag150.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1.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2.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3.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4.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5.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6.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7.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8.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59.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6.xml><?xml version="1.0" encoding="utf-8"?>
<p:tagLst xmlns:p="http://schemas.openxmlformats.org/presentationml/2006/main">
  <p:tag name="KSO_WM_UNIT_TYPE" val="i"/>
  <p:tag name="KSO_WM_UNIT_INDEX" val="1"/>
  <p:tag name="KSO_WM_BEAUTIFY_FLAG" val="#wm#"/>
  <p:tag name="KSO_WM_TAG_VERSION" val="3.0"/>
  <p:tag name="LayoutZOrder" val="8"/>
  <p:tag name="KSO_WM_UNIT_ID" val="_1**"/>
  <p:tag name="KSO_WM_UNIT_LAYERLEVEL" val="1"/>
  <p:tag name="KSO_WM_TEMPLATE_CATEGORY" val="custom"/>
  <p:tag name="KSO_WM_TEMPLATE_USER_THEME" val="1"/>
</p:tagLst>
</file>

<file path=ppt/tags/tag160.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61.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2.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3.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4.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5.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6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SLIDE_ID" val="slide_a736eb13ee1e7479"/>
</p:tagLst>
</file>

<file path=ppt/tags/tag167.xml><?xml version="1.0" encoding="utf-8"?>
<p:tagLst xmlns:p="http://schemas.openxmlformats.org/presentationml/2006/main">
  <p:tag name="KSO_WM_DIAGRAM_VIRTUALLY_FRAME" val="{&quot;height&quot;:351.18598425196853,&quot;left&quot;:48.99141732283464,&quot;top&quot;:136.83566929133858,&quot;width&quot;:561.033937007874}"/>
</p:tagLst>
</file>

<file path=ppt/tags/tag168.xml><?xml version="1.0" encoding="utf-8"?>
<p:tagLst xmlns:p="http://schemas.openxmlformats.org/presentationml/2006/main">
  <p:tag name="KSO_WM_DIAGRAM_VIRTUALLY_FRAME" val="{&quot;height&quot;:351.18598425196853,&quot;left&quot;:48.99141732283464,&quot;top&quot;:136.83566929133858,&quot;width&quot;:561.033937007874}"/>
</p:tagLst>
</file>

<file path=ppt/tags/tag169.xml><?xml version="1.0" encoding="utf-8"?>
<p:tagLst xmlns:p="http://schemas.openxmlformats.org/presentationml/2006/main">
  <p:tag name="KSO_WM_DIAGRAM_VIRTUALLY_FRAME" val="{&quot;height&quot;:351.18598425196853,&quot;left&quot;:48.99141732283464,&quot;top&quot;:136.83566929133858,&quot;width&quot;:561.033937007874}"/>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170.xml><?xml version="1.0" encoding="utf-8"?>
<p:tagLst xmlns:p="http://schemas.openxmlformats.org/presentationml/2006/main">
  <p:tag name="KSO_WM_DIAGRAM_VIRTUALLY_FRAME" val="{&quot;height&quot;:351.18598425196853,&quot;left&quot;:48.99141732283464,&quot;top&quot;:136.83566929133858,&quot;width&quot;:561.033937007874}"/>
</p:tagLst>
</file>

<file path=ppt/tags/tag171.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72.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73.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74.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75.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76.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77.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78.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79.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 name="KSO_WM_TEMPLATE_CATEGORY" val="custom"/>
  <p:tag name="KSO_WM_TEMPLATE_USER_THEME" val="1"/>
</p:tagLst>
</file>

<file path=ppt/tags/tag180.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81.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82.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83.xml><?xml version="1.0" encoding="utf-8"?>
<p:tagLst xmlns:p="http://schemas.openxmlformats.org/presentationml/2006/main">
  <p:tag name="KSO_WM_DIAGRAM_VIRTUALLY_FRAME" val="{&quot;height&quot;:333.74921259842523,&quot;left&quot;:55.238897637795276,&quot;top&quot;:136.12535433070863,&quot;width&quot;:849.5222047244094}"/>
</p:tagLst>
</file>

<file path=ppt/tags/tag184.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85.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86.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87.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88.xml><?xml version="1.0" encoding="utf-8"?>
<p:tagLst xmlns:p="http://schemas.openxmlformats.org/presentationml/2006/main">
  <p:tag name="KSO_WM_DIAGRAM_VIRTUALLY_FRAME" val="{&quot;height&quot;:329.20755905511817,&quot;left&quot;:55.43850393700787,&quot;top&quot;:145.73433070866142,&quot;width&quot;:854.8373228346456}"/>
</p:tagLst>
</file>

<file path=ppt/tags/tag189.xml><?xml version="1.0" encoding="utf-8"?>
<p:tagLst xmlns:p="http://schemas.openxmlformats.org/presentationml/2006/main">
  <p:tag name="KSO_WM_UNIT_INDEX" val="3"/>
  <p:tag name="KSO_WM_UNIT_TYPE" val="f"/>
  <p:tag name="KSO_WM_UNIT_SUBTYPE" val="a"/>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190.xml><?xml version="1.0" encoding="utf-8"?>
<p:tagLst xmlns:p="http://schemas.openxmlformats.org/presentationml/2006/main">
  <p:tag name="KSO_WM_UNIT_INDEX" val="4"/>
  <p:tag name="KSO_WM_UNIT_TYPE" val="f"/>
  <p:tag name="KSO_WM_UNIT_SUBTYPE" val="a"/>
  <p:tag name="KSO_WM_BEAUTIFY_FLAG" val="#wm#"/>
</p:tagLst>
</file>

<file path=ppt/tags/tag191.xml><?xml version="1.0" encoding="utf-8"?>
<p:tagLst xmlns:p="http://schemas.openxmlformats.org/presentationml/2006/main">
  <p:tag name="KSO_WM_UNIT_INDEX" val="5"/>
  <p:tag name="KSO_WM_UNIT_TYPE" val="f"/>
  <p:tag name="KSO_WM_UNIT_SUBTYPE" val="a"/>
  <p:tag name="KSO_WM_BEAUTIFY_FLAG" val="#wm#"/>
</p:tagLst>
</file>

<file path=ppt/tags/tag192.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93.xml><?xml version="1.0" encoding="utf-8"?>
<p:tagLst xmlns:p="http://schemas.openxmlformats.org/presentationml/2006/main">
  <p:tag name="KSO_WM_UNIT_INDEX" val="3"/>
  <p:tag name="KSO_WM_UNIT_TYPE" val="f"/>
  <p:tag name="KSO_WM_UNIT_SUBTYPE" val="a"/>
  <p:tag name="KSO_WM_BEAUTIFY_FLAG" val="#wm#"/>
</p:tagLst>
</file>

<file path=ppt/tags/tag194.xml><?xml version="1.0" encoding="utf-8"?>
<p:tagLst xmlns:p="http://schemas.openxmlformats.org/presentationml/2006/main">
  <p:tag name="KSO_WM_UNIT_INDEX" val="4"/>
  <p:tag name="KSO_WM_UNIT_TYPE" val="f"/>
  <p:tag name="KSO_WM_UNIT_SUBTYPE" val="a"/>
  <p:tag name="KSO_WM_BEAUTIFY_FLAG" val="#wm#"/>
</p:tagLst>
</file>

<file path=ppt/tags/tag195.xml><?xml version="1.0" encoding="utf-8"?>
<p:tagLst xmlns:p="http://schemas.openxmlformats.org/presentationml/2006/main">
  <p:tag name="KSO_WM_UNIT_INDEX" val="5"/>
  <p:tag name="KSO_WM_UNIT_TYPE" val="f"/>
  <p:tag name="KSO_WM_UNIT_SUBTYPE" val="a"/>
  <p:tag name="KSO_WM_BEAUTIFY_FLAG" val="#wm#"/>
</p:tagLst>
</file>

<file path=ppt/tags/tag196.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197.xml><?xml version="1.0" encoding="utf-8"?>
<p:tagLst xmlns:p="http://schemas.openxmlformats.org/presentationml/2006/main">
  <p:tag name="KSO_WM_UNIT_INDEX" val="3"/>
  <p:tag name="KSO_WM_UNIT_TYPE" val="f"/>
  <p:tag name="KSO_WM_UNIT_SUBTYPE" val="a"/>
  <p:tag name="KSO_WM_BEAUTIFY_FLAG" val="#wm#"/>
</p:tagLst>
</file>

<file path=ppt/tags/tag198.xml><?xml version="1.0" encoding="utf-8"?>
<p:tagLst xmlns:p="http://schemas.openxmlformats.org/presentationml/2006/main">
  <p:tag name="KSO_WM_UNIT_INDEX" val="4"/>
  <p:tag name="KSO_WM_UNIT_TYPE" val="f"/>
  <p:tag name="KSO_WM_UNIT_SUBTYPE" val="a"/>
  <p:tag name="KSO_WM_BEAUTIFY_FLAG" val="#wm#"/>
</p:tagLst>
</file>

<file path=ppt/tags/tag199.xml><?xml version="1.0" encoding="utf-8"?>
<p:tagLst xmlns:p="http://schemas.openxmlformats.org/presentationml/2006/main">
  <p:tag name="KSO_WM_UNIT_INDEX" val="5"/>
  <p:tag name="KSO_WM_UNIT_TYPE" val="f"/>
  <p:tag name="KSO_WM_UNIT_SUBTYPE" val="a"/>
  <p:tag name="KSO_WM_BEAUTIFY_FLAG" val="#wm#"/>
</p:tagLst>
</file>

<file path=ppt/tags/tag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xml><?xml version="1.0" encoding="utf-8"?>
<p:tagLst xmlns:p="http://schemas.openxmlformats.org/presentationml/2006/main">
  <p:tag name="KSO_WM_UNIT_TYPE" val="f"/>
  <p:tag name="KSO_WM_UNIT_INDEX" val="1"/>
  <p:tag name="KSO_WM_UNIT_ID" val="_2*f*1"/>
  <p:tag name="KSO_WM_BEAUTIFY_FLAG" val="#wm#"/>
  <p:tag name="KSO_WM_TAG_VERSION" val="3.0"/>
  <p:tag name="KSO_WM_UNIT_LAYERLEVEL" val="1"/>
  <p:tag name="KSO_WM_TEMPLATE_CATEGORY" val="custom"/>
  <p:tag name="KSO_WM_TEMPLATE_USER_THEME" val="1"/>
</p:tagLst>
</file>

<file path=ppt/tags/tag200.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01.xml><?xml version="1.0" encoding="utf-8"?>
<p:tagLst xmlns:p="http://schemas.openxmlformats.org/presentationml/2006/main">
  <p:tag name="KSO_WM_UNIT_INDEX" val="3"/>
  <p:tag name="KSO_WM_UNIT_TYPE" val="f"/>
  <p:tag name="KSO_WM_UNIT_SUBTYPE" val="a"/>
  <p:tag name="KSO_WM_BEAUTIFY_FLAG" val="#wm#"/>
</p:tagLst>
</file>

<file path=ppt/tags/tag202.xml><?xml version="1.0" encoding="utf-8"?>
<p:tagLst xmlns:p="http://schemas.openxmlformats.org/presentationml/2006/main">
  <p:tag name="KSO_WM_UNIT_INDEX" val="4"/>
  <p:tag name="KSO_WM_UNIT_TYPE" val="f"/>
  <p:tag name="KSO_WM_UNIT_SUBTYPE" val="a"/>
  <p:tag name="KSO_WM_BEAUTIFY_FLAG" val="#wm#"/>
</p:tagLst>
</file>

<file path=ppt/tags/tag203.xml><?xml version="1.0" encoding="utf-8"?>
<p:tagLst xmlns:p="http://schemas.openxmlformats.org/presentationml/2006/main">
  <p:tag name="KSO_WM_UNIT_INDEX" val="5"/>
  <p:tag name="KSO_WM_UNIT_TYPE" val="f"/>
  <p:tag name="KSO_WM_UNIT_SUBTYPE" val="a"/>
  <p:tag name="KSO_WM_BEAUTIFY_FLAG" val="#wm#"/>
</p:tagLst>
</file>

<file path=ppt/tags/tag20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205.xml><?xml version="1.0" encoding="utf-8"?>
<p:tagLst xmlns:p="http://schemas.openxmlformats.org/presentationml/2006/main">
  <p:tag name="KSO_WPP_MARK_KEY" val="bcdaf46f-6e23-442c-a479-1bbc16cd76d9"/>
  <p:tag name="COMMONDATA" val="eyJoZGlkIjoiYTg4NzVmOTVhNTA5MzI0OTJiNTI5ODJmM2VjMGQyMDcifQ=="/>
  <p:tag name="commondata" val="eyJjb3VudCI6MSwiaGRpZCI6ImVmYWM2NWYxMGMxNDE4M2M2MDcwMzQxZTU5YjRmMDM4IiwidXNlckNvdW50IjoxfQ=="/>
</p:tagLst>
</file>

<file path=ppt/tags/tag21.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22.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23.xml><?xml version="1.0" encoding="utf-8"?>
<p:tagLst xmlns:p="http://schemas.openxmlformats.org/presentationml/2006/main">
  <p:tag name="KSO_WM_UNIT_ID" val="_2**"/>
  <p:tag name="KSO_WM_BEAUTIFY_FLAG" val="#wm#"/>
  <p:tag name="KSO_WM_TAG_VERSION" val="3.0"/>
  <p:tag name="KSO_WM_UNIT_LAYERLEVEL" val="1"/>
  <p:tag name="KSO_WM_TEMPLATE_CATEGORY" val="custom"/>
  <p:tag name="KSO_WM_TEMPLATE_USER_THEME" val="1"/>
</p:tagLst>
</file>

<file path=ppt/tags/tag24.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25.xml><?xml version="1.0" encoding="utf-8"?>
<p:tagLst xmlns:p="http://schemas.openxmlformats.org/presentationml/2006/main">
  <p:tag name="LayoutZOrder" val="2"/>
  <p:tag name="KSO_WM_UNIT_ID" val="_3**"/>
  <p:tag name="KSO_WM_BEAUTIFY_FLAG" val="#wm#"/>
  <p:tag name="KSO_WM_TAG_VERSION" val="3.0"/>
  <p:tag name="KSO_WM_UNIT_LAYERLEVEL" val="1"/>
  <p:tag name="KSO_WM_TEMPLATE_CATEGORY" val="custom"/>
  <p:tag name="KSO_WM_TEMPLATE_USER_THEME" val="1"/>
</p:tagLst>
</file>

<file path=ppt/tags/tag26.xml><?xml version="1.0" encoding="utf-8"?>
<p:tagLst xmlns:p="http://schemas.openxmlformats.org/presentationml/2006/main">
  <p:tag name="LayoutZOrder" val="3"/>
  <p:tag name="KSO_WM_UNIT_ID" val="_3**"/>
  <p:tag name="KSO_WM_BEAUTIFY_FLAG" val="#wm#"/>
  <p:tag name="KSO_WM_TAG_VERSION" val="3.0"/>
  <p:tag name="KSO_WM_UNIT_LAYERLEVEL" val="1"/>
  <p:tag name="KSO_WM_TEMPLATE_CATEGORY" val="custom"/>
  <p:tag name="KSO_WM_TEMPLATE_USER_THEME" val="1"/>
</p:tagLst>
</file>

<file path=ppt/tags/tag27.xml><?xml version="1.0" encoding="utf-8"?>
<p:tagLst xmlns:p="http://schemas.openxmlformats.org/presentationml/2006/main">
  <p:tag name="LayoutZOrder" val="4"/>
  <p:tag name="KSO_WM_UNIT_ID" val="_3**"/>
  <p:tag name="KSO_WM_BEAUTIFY_FLAG" val="#wm#"/>
  <p:tag name="KSO_WM_TAG_VERSION" val="3.0"/>
  <p:tag name="KSO_WM_UNIT_LAYERLEVEL" val="1"/>
  <p:tag name="KSO_WM_TEMPLATE_CATEGORY" val="custom"/>
  <p:tag name="KSO_WM_TEMPLATE_USER_THEME" val="1"/>
</p:tagLst>
</file>

<file path=ppt/tags/tag28.xml><?xml version="1.0" encoding="utf-8"?>
<p:tagLst xmlns:p="http://schemas.openxmlformats.org/presentationml/2006/main">
  <p:tag name="LayoutZOrder" val="5"/>
  <p:tag name="KSO_WM_UNIT_ID" val="_3**"/>
  <p:tag name="KSO_WM_BEAUTIFY_FLAG" val="#wm#"/>
  <p:tag name="KSO_WM_TAG_VERSION" val="3.0"/>
  <p:tag name="KSO_WM_UNIT_LAYERLEVEL" val="1"/>
  <p:tag name="KSO_WM_TEMPLATE_CATEGORY" val="custom"/>
  <p:tag name="KSO_WM_TEMPLATE_USER_THEM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CATEGORY" val="custom"/>
  <p:tag name="KSO_WM_TEMPLATE_USER_THEME" val="1"/>
</p:tagLst>
</file>

<file path=ppt/tags/tag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CATEGORY" val="custom"/>
  <p:tag name="KSO_WM_TEMPLATE_USER_THEME" val="1"/>
</p:tagLst>
</file>

<file path=ppt/tags/tag33.xml><?xml version="1.0" encoding="utf-8"?>
<p:tagLst xmlns:p="http://schemas.openxmlformats.org/presentationml/2006/main">
  <p:tag name="LayoutZOrder" val="2"/>
  <p:tag name="KSO_WM_UNIT_ID" val="_4**"/>
  <p:tag name="KSO_WM_BEAUTIFY_FLAG" val="#wm#"/>
  <p:tag name="KSO_WM_TAG_VERSION" val="3.0"/>
  <p:tag name="KSO_WM_UNIT_LAYERLEVEL" val="1"/>
  <p:tag name="KSO_WM_TEMPLATE_CATEGORY" val="custom"/>
  <p:tag name="KSO_WM_TEMPLATE_USER_THEME" val="1"/>
</p:tagLst>
</file>

<file path=ppt/tags/tag34.xml><?xml version="1.0" encoding="utf-8"?>
<p:tagLst xmlns:p="http://schemas.openxmlformats.org/presentationml/2006/main">
  <p:tag name="LayoutZOrder" val="3"/>
  <p:tag name="KSO_WM_UNIT_ID" val="_4**"/>
  <p:tag name="KSO_WM_BEAUTIFY_FLAG" val="#wm#"/>
  <p:tag name="KSO_WM_TAG_VERSION" val="3.0"/>
  <p:tag name="KSO_WM_UNIT_LAYERLEVEL" val="1"/>
  <p:tag name="KSO_WM_TEMPLATE_CATEGORY" val="custom"/>
  <p:tag name="KSO_WM_TEMPLATE_USER_THEME" val="1"/>
</p:tagLst>
</file>

<file path=ppt/tags/tag35.xml><?xml version="1.0" encoding="utf-8"?>
<p:tagLst xmlns:p="http://schemas.openxmlformats.org/presentationml/2006/main">
  <p:tag name="LayoutZOrder" val="4"/>
  <p:tag name="KSO_WM_UNIT_ID" val="_4**"/>
  <p:tag name="KSO_WM_BEAUTIFY_FLAG" val="#wm#"/>
  <p:tag name="KSO_WM_TAG_VERSION" val="3.0"/>
  <p:tag name="KSO_WM_UNIT_LAYERLEVEL" val="1"/>
  <p:tag name="KSO_WM_TEMPLATE_CATEGORY" val="custom"/>
  <p:tag name="KSO_WM_TEMPLATE_USER_THEME" val="1"/>
</p:tagLst>
</file>

<file path=ppt/tags/tag36.xml><?xml version="1.0" encoding="utf-8"?>
<p:tagLst xmlns:p="http://schemas.openxmlformats.org/presentationml/2006/main">
  <p:tag name="LayoutZOrder" val="5"/>
  <p:tag name="KSO_WM_UNIT_ID" val="_4**"/>
  <p:tag name="KSO_WM_BEAUTIFY_FLAG" val="#wm#"/>
  <p:tag name="KSO_WM_TAG_VERSION" val="3.0"/>
  <p:tag name="KSO_WM_UNIT_LAYERLEVEL" val="1"/>
  <p:tag name="KSO_WM_TEMPLATE_CATEGORY" val="custom"/>
  <p:tag name="KSO_WM_TEMPLATE_USER_THEM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TEMPLATE_CATEGORY" val="custom"/>
  <p:tag name="KSO_WM_TEMPLATE_USER_THEME" val="1"/>
</p:tagLst>
</file>

<file path=ppt/tags/tag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CATEGORY" val="custom"/>
  <p:tag name="KSO_WM_TEMPLATE_USER_THEM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PRESET_TEXT" val="单击此处编辑副标题"/>
  <p:tag name="KSO_WM_UNIT_NOCLEAR" val="0"/>
  <p:tag name="KSO_WM_UNIT_TYPE" val="b"/>
  <p:tag name="KSO_WM_UNIT_INDEX" val="1"/>
  <p:tag name="KSO_WM_UNIT_ISCONTENTSTITLE" val="0"/>
  <p:tag name="KSO_WM_UNIT_ISNUMDGMTITLE" val="0"/>
  <p:tag name="KSO_WM_TEMPLATE_CATEGORY" val="custom"/>
  <p:tag name="KSO_WM_TEMPLATE_USER_THEM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CATEGORY" val="custom"/>
  <p:tag name="KSO_WM_TEMPLATE_USER_THEME" val="1"/>
</p:tagLst>
</file>

<file path=ppt/tags/tag43.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CATEGORY" val="custom"/>
  <p:tag name="KSO_WM_TEMPLATE_USER_THEME" val="1"/>
</p:tagLst>
</file>

<file path=ppt/tags/tag44.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CATEGORY" val="custom"/>
  <p:tag name="KSO_WM_TEMPLATE_USER_THEME" val="1"/>
</p:tagLst>
</file>

<file path=ppt/tags/tag45.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46.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47.xml><?xml version="1.0" encoding="utf-8"?>
<p:tagLst xmlns:p="http://schemas.openxmlformats.org/presentationml/2006/main">
  <p:tag name="KSO_WM_UNIT_ID" val="_5**"/>
  <p:tag name="KSO_WM_BEAUTIFY_FLAG" val="#wm#"/>
  <p:tag name="KSO_WM_TAG_VERSION" val="3.0"/>
  <p:tag name="KSO_WM_UNIT_LAYERLEVEL" val="1"/>
  <p:tag name="KSO_WM_TEMPLATE_CATEGORY" val="custom"/>
  <p:tag name="KSO_WM_TEMPLATE_USER_THEME" val="1"/>
</p:tagLst>
</file>

<file path=ppt/tags/tag48.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CATEGORY" val="custom"/>
  <p:tag name="KSO_WM_TEMPLATE_USER_THEME" val="1"/>
</p:tagLst>
</file>

<file path=ppt/tags/tag49.xml><?xml version="1.0" encoding="utf-8"?>
<p:tagLst xmlns:p="http://schemas.openxmlformats.org/presentationml/2006/main">
  <p:tag name="KSO_WM_UNIT_TYPE" val="f"/>
  <p:tag name="KSO_WM_UNIT_INDEX" val="1"/>
  <p:tag name="KSO_WM_UNIT_ID" val="_6*f*1"/>
  <p:tag name="KSO_WM_BEAUTIFY_FLAG" val="#wm#"/>
  <p:tag name="KSO_WM_TAG_VERSION" val="3.0"/>
  <p:tag name="KSO_WM_UNIT_LAYERLEVEL" val="1"/>
  <p:tag name="KSO_WM_TEMPLATE_CATEGORY" val="custom"/>
  <p:tag name="KSO_WM_TEMPLATE_USER_THEME" val="1"/>
</p:tagLst>
</file>

<file path=ppt/tags/tag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0.xml><?xml version="1.0" encoding="utf-8"?>
<p:tagLst xmlns:p="http://schemas.openxmlformats.org/presentationml/2006/main">
  <p:tag name="KSO_WM_UNIT_TYPE" val="f"/>
  <p:tag name="KSO_WM_UNIT_INDEX" val="2"/>
  <p:tag name="KSO_WM_UNIT_ID" val="_6*f*2"/>
  <p:tag name="KSO_WM_BEAUTIFY_FLAG" val="#wm#"/>
  <p:tag name="KSO_WM_TAG_VERSION" val="3.0"/>
  <p:tag name="KSO_WM_UNIT_LAYERLEVEL" val="1"/>
  <p:tag name="KSO_WM_TEMPLATE_CATEGORY" val="custom"/>
  <p:tag name="KSO_WM_TEMPLATE_USER_THEME" val="1"/>
</p:tagLst>
</file>

<file path=ppt/tags/tag51.xml><?xml version="1.0" encoding="utf-8"?>
<p:tagLst xmlns:p="http://schemas.openxmlformats.org/presentationml/2006/main">
  <p:tag name="KSO_WM_UNIT_TYPE" val="f"/>
  <p:tag name="KSO_WM_UNIT_INDEX" val="3"/>
  <p:tag name="KSO_WM_UNIT_ID" val="_6*f*3"/>
  <p:tag name="KSO_WM_BEAUTIFY_FLAG" val="#wm#"/>
  <p:tag name="KSO_WM_TAG_VERSION" val="3.0"/>
  <p:tag name="KSO_WM_UNIT_LAYERLEVEL" val="1"/>
  <p:tag name="KSO_WM_TEMPLATE_CATEGORY" val="custom"/>
  <p:tag name="KSO_WM_TEMPLATE_USER_THEME" val="1"/>
</p:tagLst>
</file>

<file path=ppt/tags/tag52.xml><?xml version="1.0" encoding="utf-8"?>
<p:tagLst xmlns:p="http://schemas.openxmlformats.org/presentationml/2006/main">
  <p:tag name="KSO_WM_UNIT_TYPE" val="f"/>
  <p:tag name="KSO_WM_UNIT_INDEX" val="4"/>
  <p:tag name="KSO_WM_UNIT_ID" val="_6*f*4"/>
  <p:tag name="KSO_WM_BEAUTIFY_FLAG" val="#wm#"/>
  <p:tag name="KSO_WM_TAG_VERSION" val="3.0"/>
  <p:tag name="KSO_WM_UNIT_LAYERLEVEL" val="1"/>
  <p:tag name="KSO_WM_TEMPLATE_CATEGORY" val="custom"/>
  <p:tag name="KSO_WM_TEMPLATE_USER_THEME" val="1"/>
</p:tagLst>
</file>

<file path=ppt/tags/tag53.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54.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55.xml><?xml version="1.0" encoding="utf-8"?>
<p:tagLst xmlns:p="http://schemas.openxmlformats.org/presentationml/2006/main">
  <p:tag name="KSO_WM_UNIT_ID" val="_6**"/>
  <p:tag name="KSO_WM_BEAUTIFY_FLAG" val="#wm#"/>
  <p:tag name="KSO_WM_TAG_VERSION" val="3.0"/>
  <p:tag name="KSO_WM_UNIT_LAYERLEVEL" val="1"/>
  <p:tag name="KSO_WM_TEMPLATE_CATEGORY" val="custom"/>
  <p:tag name="KSO_WM_TEMPLATE_USER_THEME" val="1"/>
</p:tagLst>
</file>

<file path=ppt/tags/tag56.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CATEGORY" val="custom"/>
  <p:tag name="KSO_WM_TEMPLATE_USER_THEME" val="1"/>
</p:tagLst>
</file>

<file path=ppt/tags/tag57.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58.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59.xml><?xml version="1.0" encoding="utf-8"?>
<p:tagLst xmlns:p="http://schemas.openxmlformats.org/presentationml/2006/main">
  <p:tag name="KSO_WM_UNIT_ID" val="_7**"/>
  <p:tag name="KSO_WM_BEAUTIFY_FLAG" val="#wm#"/>
  <p:tag name="KSO_WM_TAG_VERSION" val="3.0"/>
  <p:tag name="KSO_WM_UNIT_LAYERLEVEL" val="1"/>
  <p:tag name="KSO_WM_TEMPLATE_CATEGORY" val="custom"/>
  <p:tag name="KSO_WM_TEMPLATE_USER_THEME" val="1"/>
</p:tagLst>
</file>

<file path=ppt/tags/tag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0.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CATEGORY" val="custom"/>
  <p:tag name="KSO_WM_TEMPLATE_USER_THEME" val="1"/>
</p:tagLst>
</file>

<file path=ppt/tags/tag61.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62.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63.xml><?xml version="1.0" encoding="utf-8"?>
<p:tagLst xmlns:p="http://schemas.openxmlformats.org/presentationml/2006/main">
  <p:tag name="KSO_WM_UNIT_ID" val="_8**"/>
  <p:tag name="KSO_WM_BEAUTIFY_FLAG" val="#wm#"/>
  <p:tag name="KSO_WM_TAG_VERSION" val="3.0"/>
  <p:tag name="KSO_WM_UNIT_LAYERLEVEL" val="1"/>
  <p:tag name="KSO_WM_TEMPLATE_CATEGORY" val="custom"/>
  <p:tag name="KSO_WM_TEMPLATE_USER_THEME" val="1"/>
</p:tagLst>
</file>

<file path=ppt/tags/tag64.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CATEGORY" val="custom"/>
  <p:tag name="KSO_WM_TEMPLATE_USER_THEME" val="1"/>
</p:tagLst>
</file>

<file path=ppt/tags/tag65.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66.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67.xml><?xml version="1.0" encoding="utf-8"?>
<p:tagLst xmlns:p="http://schemas.openxmlformats.org/presentationml/2006/main">
  <p:tag name="KSO_WM_UNIT_ID" val="_9**"/>
  <p:tag name="KSO_WM_BEAUTIFY_FLAG" val="#wm#"/>
  <p:tag name="KSO_WM_TAG_VERSION" val="3.0"/>
  <p:tag name="KSO_WM_UNIT_LAYERLEVEL" val="1"/>
  <p:tag name="KSO_WM_TEMPLATE_CATEGORY" val="custom"/>
  <p:tag name="KSO_WM_TEMPLATE_USER_THEME" val="1"/>
</p:tagLst>
</file>

<file path=ppt/tags/tag68.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69.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0.xml><?xml version="1.0" encoding="utf-8"?>
<p:tagLst xmlns:p="http://schemas.openxmlformats.org/presentationml/2006/main">
  <p:tag name="KSO_WM_UNIT_ID" val="_10**"/>
  <p:tag name="KSO_WM_BEAUTIFY_FLAG" val="#wm#"/>
  <p:tag name="KSO_WM_TAG_VERSION" val="3.0"/>
  <p:tag name="KSO_WM_UNIT_LAYERLEVEL" val="1"/>
  <p:tag name="KSO_WM_TEMPLATE_CATEGORY" val="custom"/>
  <p:tag name="KSO_WM_TEMPLATE_USER_THEME" val="1"/>
</p:tagLst>
</file>

<file path=ppt/tags/tag71.xml><?xml version="1.0" encoding="utf-8"?>
<p:tagLst xmlns:p="http://schemas.openxmlformats.org/presentationml/2006/main">
  <p:tag name="KSO_WM_UNIT_TYPE" val="f"/>
  <p:tag name="KSO_WM_UNIT_INDEX" val="1"/>
  <p:tag name="KSO_WM_UNIT_ID" val="_10*f*1"/>
  <p:tag name="KSO_WM_BEAUTIFY_FLAG" val="#wm#"/>
  <p:tag name="KSO_WM_TAG_VERSION" val="3.0"/>
  <p:tag name="KSO_WM_UNIT_LAYERLEVEL" val="1"/>
  <p:tag name="KSO_WM_TEMPLATE_CATEGORY" val="custom"/>
  <p:tag name="KSO_WM_TEMPLATE_USER_THEME" val="1"/>
</p:tagLst>
</file>

<file path=ppt/tags/tag72.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CATEGORY" val="custom"/>
  <p:tag name="KSO_WM_TEMPLATE_USER_THEME" val="1"/>
</p:tagLst>
</file>

<file path=ppt/tags/tag73.xml><?xml version="1.0" encoding="utf-8"?>
<p:tagLst xmlns:p="http://schemas.openxmlformats.org/presentationml/2006/main">
  <p:tag name="LayoutZOrder" val="2"/>
  <p:tag name="KSO_WM_UNIT_ID" val="_11**"/>
  <p:tag name="KSO_WM_BEAUTIFY_FLAG" val="#wm#"/>
  <p:tag name="KSO_WM_TAG_VERSION" val="3.0"/>
  <p:tag name="KSO_WM_UNIT_LAYERLEVEL" val="1"/>
  <p:tag name="KSO_WM_TEMPLATE_CATEGORY" val="custom"/>
  <p:tag name="KSO_WM_TEMPLATE_USER_THEME" val="1"/>
</p:tagLst>
</file>

<file path=ppt/tags/tag74.xml><?xml version="1.0" encoding="utf-8"?>
<p:tagLst xmlns:p="http://schemas.openxmlformats.org/presentationml/2006/main">
  <p:tag name="LayoutZOrder" val="3"/>
  <p:tag name="KSO_WM_UNIT_ID" val="_11**"/>
  <p:tag name="KSO_WM_BEAUTIFY_FLAG" val="#wm#"/>
  <p:tag name="KSO_WM_TAG_VERSION" val="3.0"/>
  <p:tag name="KSO_WM_UNIT_LAYERLEVEL" val="1"/>
  <p:tag name="KSO_WM_TEMPLATE_CATEGORY" val="custom"/>
  <p:tag name="KSO_WM_TEMPLATE_USER_THEME" val="1"/>
</p:tagLst>
</file>

<file path=ppt/tags/tag75.xml><?xml version="1.0" encoding="utf-8"?>
<p:tagLst xmlns:p="http://schemas.openxmlformats.org/presentationml/2006/main">
  <p:tag name="LayoutZOrder" val="4"/>
  <p:tag name="KSO_WM_UNIT_ID" val="_11**"/>
  <p:tag name="KSO_WM_BEAUTIFY_FLAG" val="#wm#"/>
  <p:tag name="KSO_WM_TAG_VERSION" val="3.0"/>
  <p:tag name="KSO_WM_UNIT_LAYERLEVEL" val="1"/>
  <p:tag name="KSO_WM_TEMPLATE_CATEGORY" val="custom"/>
  <p:tag name="KSO_WM_TEMPLATE_USER_THEME" val="1"/>
</p:tagLst>
</file>

<file path=ppt/tags/tag76.xml><?xml version="1.0" encoding="utf-8"?>
<p:tagLst xmlns:p="http://schemas.openxmlformats.org/presentationml/2006/main">
  <p:tag name="LayoutZOrder" val="5"/>
  <p:tag name="KSO_WM_UNIT_ID" val="_11**"/>
  <p:tag name="KSO_WM_BEAUTIFY_FLAG" val="#wm#"/>
  <p:tag name="KSO_WM_TAG_VERSION" val="3.0"/>
  <p:tag name="KSO_WM_UNIT_LAYERLEVEL" val="1"/>
  <p:tag name="KSO_WM_TEMPLATE_CATEGORY" val="custom"/>
  <p:tag name="KSO_WM_TEMPLATE_USER_THEME" val="1"/>
</p:tagLst>
</file>

<file path=ppt/tags/tag77.xml><?xml version="1.0" encoding="utf-8"?>
<p:tagLst xmlns:p="http://schemas.openxmlformats.org/presentationml/2006/main">
  <p:tag name="LayoutZOrder" val="6"/>
  <p:tag name="KSO_WM_UNIT_ID" val="_11**"/>
  <p:tag name="KSO_WM_BEAUTIFY_FLAG" val="#wm#"/>
  <p:tag name="KSO_WM_TAG_VERSION" val="3.0"/>
  <p:tag name="KSO_WM_UNIT_LAYERLEVEL" val="1"/>
  <p:tag name="KSO_WM_TEMPLATE_CATEGORY" val="custom"/>
  <p:tag name="KSO_WM_TEMPLATE_USER_THEME" val="1"/>
</p:tagLst>
</file>

<file path=ppt/tags/tag78.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11**"/>
  <p:tag name="KSO_WM_UNIT_LAYERLEVEL" val="1"/>
  <p:tag name="KSO_WM_TEMPLATE_CATEGORY" val="custom"/>
  <p:tag name="KSO_WM_TEMPLATE_USER_THEM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CATEGORY" val="custom"/>
  <p:tag name="KSO_WM_TEMPLATE_USER_THEME" val="1"/>
</p:tagLst>
</file>

<file path=ppt/tags/tag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CATEGORY" val="custom"/>
  <p:tag name="KSO_WM_TEMPLATE_USER_THEME" val="1"/>
</p:tagLst>
</file>

<file path=ppt/tags/tag81.xml><?xml version="1.0" encoding="utf-8"?>
<p:tagLst xmlns:p="http://schemas.openxmlformats.org/presentationml/2006/main">
  <p:tag name="LayoutZOrder" val="1"/>
  <p:tag name="KSO_WM_UNIT_TYPE" val="i"/>
  <p:tag name="KSO_WM_UNIT_INDEX" val="1"/>
  <p:tag name="KSO_WM_UNIT_ID" val="_0*i*1"/>
  <p:tag name="KSO_WM_BEAUTIFY_FLAG" val="#wm#"/>
  <p:tag name="KSO_WM_TAG_VERSION" val="3.0"/>
  <p:tag name="KSO_WM_UNIT_LAYERLEVEL" val="1"/>
  <p:tag name="KSO_WM_TEMPLATE_CATEGORY" val="custom"/>
  <p:tag name="KSO_WM_TEMPLATE_USER_THEME" val="1"/>
</p:tagLst>
</file>

<file path=ppt/tags/tag82.xml><?xml version="1.0" encoding="utf-8"?>
<p:tagLst xmlns:p="http://schemas.openxmlformats.org/presentationml/2006/main">
  <p:tag name="LayoutZOrder" val="2"/>
  <p:tag name="KSO_WM_UNIT_TYPE" val="i"/>
  <p:tag name="KSO_WM_UNIT_INDEX" val="2"/>
  <p:tag name="KSO_WM_UNIT_ID" val="_0*i*2"/>
  <p:tag name="KSO_WM_BEAUTIFY_FLAG" val="#wm#"/>
  <p:tag name="KSO_WM_TAG_VERSION" val="3.0"/>
  <p:tag name="KSO_WM_UNIT_LAYERLEVEL" val="1"/>
  <p:tag name="KSO_WM_TEMPLATE_CATEGORY" val="custom"/>
  <p:tag name="KSO_WM_TEMPLATE_USER_THEME" val="1"/>
</p:tagLst>
</file>

<file path=ppt/tags/tag83.xml><?xml version="1.0" encoding="utf-8"?>
<p:tagLst xmlns:p="http://schemas.openxmlformats.org/presentationml/2006/main">
  <p:tag name="LayoutZOrder" val="3"/>
  <p:tag name="KSO_WM_UNIT_TYPE" val="i"/>
  <p:tag name="KSO_WM_UNIT_INDEX" val="3"/>
  <p:tag name="KSO_WM_UNIT_ID" val="_0*i*3"/>
  <p:tag name="KSO_WM_BEAUTIFY_FLAG" val="#wm#"/>
  <p:tag name="KSO_WM_TAG_VERSION" val="3.0"/>
  <p:tag name="KSO_WM_UNIT_LAYERLEVEL" val="1"/>
  <p:tag name="KSO_WM_TEMPLATE_CATEGORY" val="custom"/>
  <p:tag name="KSO_WM_TEMPLATE_USER_THEME" val="1"/>
</p:tagLst>
</file>

<file path=ppt/tags/tag84.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85.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86.xml><?xml version="1.0" encoding="utf-8"?>
<p:tagLst xmlns:p="http://schemas.openxmlformats.org/presentationml/2006/main">
  <p:tag name="KSO_WM_UNIT_ID" val="_0**"/>
  <p:tag name="KSO_WM_BEAUTIFY_FLAG" val="#wm#"/>
  <p:tag name="KSO_WM_TAG_VERSION" val="3.0"/>
  <p:tag name="KSO_WM_UNIT_LAYERLEVEL" val="1"/>
  <p:tag name="KSO_WM_TEMPLATE_CATEGORY" val="custom"/>
  <p:tag name="KSO_WM_TEMPLATE_USER_THEME" val="1"/>
</p:tagLst>
</file>

<file path=ppt/tags/tag87.xml><?xml version="1.0" encoding="utf-8"?>
<p:tagLst xmlns:p="http://schemas.openxmlformats.org/presentationml/2006/main">
  <p:tag name="KSO_WM_UNIT_TYPE" val="f"/>
  <p:tag name="KSO_WM_UNIT_INDEX" val="1"/>
  <p:tag name="KSO_WM_UNIT_ID" val="_0*f*1"/>
  <p:tag name="KSO_WM_BEAUTIFY_FLAG" val="#wm#"/>
  <p:tag name="KSO_WM_TAG_VERSION" val="3.0"/>
  <p:tag name="KSO_WM_UNIT_LAYERLEVEL" val="1"/>
  <p:tag name="KSO_WM_TEMPLATE_CATEGORY" val="custom"/>
  <p:tag name="KSO_WM_TEMPLATE_USER_THEME" val="1"/>
</p:tagLst>
</file>

<file path=ppt/tags/tag88.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CATEGORY" val="custom"/>
  <p:tag name="KSO_WM_TEMPLATE_USER_THEME" val="1"/>
</p:tagLst>
</file>

<file path=ppt/tags/tag89.xml><?xml version="1.0" encoding="utf-8"?>
<p:tagLst xmlns:p="http://schemas.openxmlformats.org/presentationml/2006/main">
  <p:tag name="KSO_WM_UNIT_TYPE" val="a"/>
  <p:tag name="KSO_WM_UNIT_INDEX" val="1"/>
  <p:tag name="KSO_WM_UNIT_SUBTYPE" val=""/>
  <p:tag name="KSO_WM_UNIT_PRESET_TEXT" val="添加章节标题"/>
  <p:tag name="KSO_WM_UNIT_ID" val="custom_7*a*1"/>
  <p:tag name="KSO_WM_BEAUTIFY_FLAG" val="#wm#"/>
  <p:tag name="KSO_WM_TAG_VERSION" val="3.0"/>
  <p:tag name="KSO_WM_UNIT_LAYERLEVEL" val="1"/>
  <p:tag name="KSO_WM_TEMPLATE_CATEGORY" val="custom"/>
  <p:tag name="KSO_WM_TEMPLATE_USER_THEME" val="1"/>
</p:tagLst>
</file>

<file path=ppt/tags/tag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0.xml><?xml version="1.0" encoding="utf-8"?>
<p:tagLst xmlns:p="http://schemas.openxmlformats.org/presentationml/2006/main">
  <p:tag name="KSO_WM_SLIDE_TYPE" val="sectionTitle"/>
  <p:tag name="KSO_WM_BEAUTIFY_FLAG" val="#wm#"/>
  <p:tag name="KSO_WM_TEMPLATE_CATEGORY" val="custom"/>
  <p:tag name="KSO_WM_TEMPLATE_USER_THEME" val="1"/>
  <p:tag name="KSO_WM_SLIDE_INDEX" val="7"/>
  <p:tag name="KSO_WM_SLIDE_ID" val="custom_7"/>
  <p:tag name="KSO_WM_TEMPLATE_SUBCATEGORY" val="29"/>
  <p:tag name="KSO_WM_SLIDE_LAYOUT" val="a_b_e"/>
  <p:tag name="KSO_WM_SLIDE_LAYOUT_CNT" val="1_1_1"/>
</p:tagLst>
</file>

<file path=ppt/tags/tag91.xml><?xml version="1.0" encoding="utf-8"?>
<p:tagLst xmlns:p="http://schemas.openxmlformats.org/presentationml/2006/main">
  <p:tag name="KSO_WM_UNIT_INDEX" val="15"/>
  <p:tag name="KSO_WM_UNIT_TYPE" val="f"/>
  <p:tag name="KSO_WM_UNIT_SUBTYPE" val="a"/>
  <p:tag name="KSO_WM_BEAUTIFY_FLAG" val="#wm#"/>
</p:tagLst>
</file>

<file path=ppt/tags/tag92.xml><?xml version="1.0" encoding="utf-8"?>
<p:tagLst xmlns:p="http://schemas.openxmlformats.org/presentationml/2006/main">
  <p:tag name="KSO_WM_UNIT_INDEX" val="16"/>
  <p:tag name="KSO_WM_UNIT_TYPE" val="f"/>
  <p:tag name="KSO_WM_UNIT_SUBTYPE" val="a"/>
  <p:tag name="KSO_WM_BEAUTIFY_FLAG" val="#wm#"/>
</p:tagLst>
</file>

<file path=ppt/tags/tag93.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CATEGORY" val="custom"/>
  <p:tag name="KSO_WM_TEMPLATE_USER_THEME" val="1"/>
</p:tagLst>
</file>

<file path=ppt/tags/tag94.xml><?xml version="1.0" encoding="utf-8"?>
<p:tagLst xmlns:p="http://schemas.openxmlformats.org/presentationml/2006/main">
  <p:tag name="KSO_WM_SLIDE_TYPE" val="text"/>
  <p:tag name="KSO_WM_BEAUTIFY_FLAG" val="#wm#"/>
  <p:tag name="KSO_WM_TEMPLATE_CATEGORY" val="custom"/>
  <p:tag name="KSO_WM_TEMPLATE_USER_THEME" val="1"/>
  <p:tag name="KSO_WM_SLIDE_INDEX" val="8"/>
  <p:tag name="KSO_WM_SLIDE_ID" val="custom_8"/>
  <p:tag name="KSO_WM_TEMPLATE_SUBCATEGORY" val="29"/>
  <p:tag name="KSO_WM_SLIDE_LAYOUT" val="a_f"/>
  <p:tag name="KSO_WM_SLIDE_LAYOUT_CNT" val="1_1"/>
</p:tagLst>
</file>

<file path=ppt/tags/tag95.xml><?xml version="1.0" encoding="utf-8"?>
<p:tagLst xmlns:p="http://schemas.openxmlformats.org/presentationml/2006/main">
  <p:tag name="KSO_WM_BEAUTIFY_FLAG" val="#wm#"/>
  <p:tag name="KSO_WM_UNIT_TYPE" val="l_h_x"/>
  <p:tag name="KSO_WM_UNIT_INDEX" val="1_1_1"/>
  <p:tag name="KSO_WM_UNIT_ID" val="diagram19882022_3*l_h_x*1_1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96.xml><?xml version="1.0" encoding="utf-8"?>
<p:tagLst xmlns:p="http://schemas.openxmlformats.org/presentationml/2006/main">
  <p:tag name="KSO_WM_BEAUTIFY_FLAG" val="#wm#"/>
  <p:tag name="KSO_WM_UNIT_TYPE" val="l_h_x"/>
  <p:tag name="KSO_WM_UNIT_INDEX" val="1_2_1"/>
  <p:tag name="KSO_WM_UNIT_ID" val="diagram19882022_3*l_h_x*1_2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97.xml><?xml version="1.0" encoding="utf-8"?>
<p:tagLst xmlns:p="http://schemas.openxmlformats.org/presentationml/2006/main">
  <p:tag name="KSO_WM_BEAUTIFY_FLAG" val="#wm#"/>
  <p:tag name="KSO_WM_UNIT_TYPE" val="l_h_x"/>
  <p:tag name="KSO_WM_UNIT_INDEX" val="1_3_1"/>
  <p:tag name="KSO_WM_UNIT_ID" val="diagram19882022_3*l_h_x*1_3_1"/>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98.xml><?xml version="1.0" encoding="utf-8"?>
<p:tagLst xmlns:p="http://schemas.openxmlformats.org/presentationml/2006/main">
  <p:tag name="KSO_WM_BEAUTIFY_FLAG" val="#wm#"/>
  <p:tag name="KSO_WM_UNIT_TYPE" val="l_h_x"/>
  <p:tag name="KSO_WM_UNIT_INDEX" val="1_1_2"/>
  <p:tag name="KSO_WM_UNIT_ID" val="diagram19882022_3*l_h_x*1_1_2"/>
  <p:tag name="KSO_WM_TEMPLATE_INDEX" val="19882022"/>
  <p:tag name="KSO_WM_TAG_VERSION" val="2.0"/>
  <p:tag name="KSO_WM_DIAGRAM_GROUP_CODE" val="l1-1"/>
  <p:tag name="KSO_WM_DIAGRAM_VIRTUALLY_FRAME" val="{&quot;height&quot;:336.93133858267714,&quot;left&quot;:-3.75,&quot;top&quot;:46.98866141732283,&quot;width&quot;:880.6129921259842}"/>
</p:tagLst>
</file>

<file path=ppt/tags/tag99.xml><?xml version="1.0" encoding="utf-8"?>
<p:tagLst xmlns:p="http://schemas.openxmlformats.org/presentationml/2006/main">
  <p:tag name="KSO_WM_BEAUTIFY_FLAG" val="#wm#"/>
  <p:tag name="KSO_WM_UNIT_TYPE" val="l_h_i"/>
  <p:tag name="KSO_WM_UNIT_INDEX" val="1_1_1"/>
  <p:tag name="KSO_WM_UNIT_ID" val="diagram19882022_3*l_h_i*1_1_1"/>
  <p:tag name="KSO_WM_TEMPLATE_INDEX" val="19882022"/>
  <p:tag name="KSO_WM_TAG_VERSION" val="2.0"/>
  <p:tag name="KSO_WM_DIAGRAM_GROUP_CODE" val="l1-1"/>
  <p:tag name="KSO_WM_UNIT_SUBTYPE" val="d"/>
  <p:tag name="KSO_WM_DIAGRAM_VIRTUALLY_FRAME" val="{&quot;height&quot;:336.93133858267714,&quot;left&quot;:-3.75,&quot;top&quot;:46.98866141732283,&quot;width&quot;:880.612992125984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123532"/>
      </a:dk2>
      <a:lt2>
        <a:srgbClr val="F5FCFB"/>
      </a:lt2>
      <a:accent1>
        <a:srgbClr val="EAF8F7"/>
      </a:accent1>
      <a:accent2>
        <a:srgbClr val="DDDFD5"/>
      </a:accent2>
      <a:accent3>
        <a:srgbClr val="A74E55"/>
      </a:accent3>
      <a:accent4>
        <a:srgbClr val="CF844D"/>
      </a:accent4>
      <a:accent5>
        <a:srgbClr val="E7BC56"/>
      </a:accent5>
      <a:accent6>
        <a:srgbClr val="A38A80"/>
      </a:accent6>
      <a:hlink>
        <a:srgbClr val="0026E5"/>
      </a:hlink>
      <a:folHlink>
        <a:srgbClr val="7E1FAD"/>
      </a:folHlink>
    </a:clrScheme>
    <a:fontScheme name="Office">
      <a:majorFont>
        <a:latin typeface="思源宋体 CN Heavy"/>
        <a:ea typeface="思源宋体 CN Heavy"/>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宋体 CN Heavy"/>
        <a:ea typeface="MiSans Normal"/>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4776</Words>
  <Application>WPS 演示</Application>
  <PresentationFormat>宽屏</PresentationFormat>
  <Paragraphs>459</Paragraphs>
  <Slides>33</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33</vt:i4>
      </vt:variant>
    </vt:vector>
  </HeadingPairs>
  <TitlesOfParts>
    <vt:vector size="49" baseType="lpstr">
      <vt:lpstr>Arial</vt:lpstr>
      <vt:lpstr>宋体</vt:lpstr>
      <vt:lpstr>Wingdings</vt:lpstr>
      <vt:lpstr>MiSans Normal</vt:lpstr>
      <vt:lpstr>思源宋体 CN Heavy</vt:lpstr>
      <vt:lpstr>思源宋体</vt:lpstr>
      <vt:lpstr>MiSans</vt:lpstr>
      <vt:lpstr>思源黑体 CN Bold</vt:lpstr>
      <vt:lpstr>黑体</vt:lpstr>
      <vt:lpstr>微软雅黑</vt:lpstr>
      <vt:lpstr>Arial Unicode MS</vt:lpstr>
      <vt:lpstr>等线 Light</vt:lpstr>
      <vt:lpstr>Calibri</vt:lpstr>
      <vt:lpstr>汉仪旗黑-50S</vt:lpstr>
      <vt:lpstr>Office 主题​​</vt:lpstr>
      <vt:lpstr>1_Office 主题</vt:lpstr>
      <vt:lpstr>PowerPoint 演示文稿</vt:lpstr>
      <vt:lpstr>单元一   绪论</vt:lpstr>
      <vt:lpstr>课程主题介绍</vt:lpstr>
      <vt:lpstr>本单元学习目标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Sheng xia</dc:creator>
  <cp:lastModifiedBy>WPS_1751534095</cp:lastModifiedBy>
  <cp:revision>16</cp:revision>
  <dcterms:created xsi:type="dcterms:W3CDTF">2023-03-16T09:09:00Z</dcterms:created>
  <dcterms:modified xsi:type="dcterms:W3CDTF">2025-12-22T06:10:44Z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2E41A04AC2F84F7EB9D886913A3722B6_13</vt:lpwstr>
  </property>
  <property fmtid="{D5CDD505-2E9C-101B-9397-08002B2CF9AE}" pid="3" name="KSOProductBuildVer">
    <vt:lpwstr>2052-12.1.0.16729</vt:lpwstr>
  </property>
  <property fmtid="{D5CDD505-2E9C-101B-9397-08002B2CF9AE}" pid="4" name="KSOTemplateUUID">
    <vt:lpwstr>v1.0_mb_lIOe6B7NPfutN2b0+v8ZEA==</vt:lpwstr>
  </property>
</Properties>
</file>